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6"/>
  </p:notesMasterIdLst>
  <p:sldIdLst>
    <p:sldId id="257" r:id="rId2"/>
    <p:sldId id="399" r:id="rId3"/>
    <p:sldId id="400" r:id="rId4"/>
    <p:sldId id="401" r:id="rId5"/>
    <p:sldId id="402" r:id="rId6"/>
    <p:sldId id="404" r:id="rId7"/>
    <p:sldId id="405" r:id="rId8"/>
    <p:sldId id="406" r:id="rId9"/>
    <p:sldId id="422" r:id="rId10"/>
    <p:sldId id="423" r:id="rId11"/>
    <p:sldId id="424" r:id="rId12"/>
    <p:sldId id="426" r:id="rId13"/>
    <p:sldId id="409" r:id="rId14"/>
    <p:sldId id="410" r:id="rId15"/>
    <p:sldId id="411" r:id="rId16"/>
    <p:sldId id="412" r:id="rId17"/>
    <p:sldId id="413" r:id="rId18"/>
    <p:sldId id="414" r:id="rId19"/>
    <p:sldId id="415" r:id="rId20"/>
    <p:sldId id="416" r:id="rId21"/>
    <p:sldId id="417" r:id="rId22"/>
    <p:sldId id="425" r:id="rId23"/>
    <p:sldId id="386" r:id="rId24"/>
    <p:sldId id="419" r:id="rId2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custDataLst>
    <p:tags r:id="rId3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13" autoAdjust="0"/>
    <p:restoredTop sz="93845" autoAdjust="0"/>
  </p:normalViewPr>
  <p:slideViewPr>
    <p:cSldViewPr>
      <p:cViewPr>
        <p:scale>
          <a:sx n="60" d="100"/>
          <a:sy n="60" d="100"/>
        </p:scale>
        <p:origin x="309" y="-1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528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08.849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DECF67A-3FE6-437A-B318-DC5341BFF089}" emma:medium="tactile" emma:mode="ink">
          <msink:context xmlns:msink="http://schemas.microsoft.com/ink/2010/main" type="inkDrawing" rotatedBoundingBox="10529,6515 13219,4244 13330,4377 10641,6648" semanticType="callout" shapeName="Other">
            <msink:sourceLink direction="with" ref="{D3B55287-776C-428E-BEF3-6654F09119EB}"/>
            <msink:sourceLink direction="with" ref="{DB5BED51-B215-43F5-B05E-BEA16C9FACF1}"/>
          </msink:context>
        </emma:interpretation>
      </emma:emma>
    </inkml:annotationXML>
    <inkml:trace contextRef="#ctx0" brushRef="#br0">1815 715 21 0,'5'-16'10'0,"-1"-1"0"0,-4 17-2 0,0-8-7 16,0 4 0-16,-4 0 1 16,4 4 1-16,-5-8-2 15,1 4 0-15,-1-4 3 16,0 12 0-16,5-4-1 16,-4 8 1-16,4-8 0 15,0 0 0-15,0-8-2 16,0 4 1-16,0 4-2 15,0 0 1-15,0-12-1 16,4-1 0-16,1 1-1 16,0 0 1-16,-1 4-1 15,1-8 1-15,-1 3 0 0,1 5 0 16,9-8-1-16,-5-4 1 16,4 3-1-16,1-11 1 15,0 4-1-15,4 3 1 16,0-3-1-16,5 0 0 15,5-1 0-15,4-3 0 16,0 3 0-16,0-7 1 16,4 7 0-16,1 5 0 15,-1-8-1-15,6-1 1 16,-6 1 0-16,1-9 0 16,18-12 0-1,-1 5 0-15,-3 3-1 16,4-4 0-16,-5-7 0 15,5 11 1-15,4-4-1 16,1 5 1-16,-1-1-1 16,0 0 0-16,-4 5 0 15,-4-1 1-15,-6 1-1 16,-3 7 1-16,-1-3-1 16,4 7 1-16,-3-3 0 15,-6-5 0-15,1-3-1 16,-1-1 0-16,5 5 0 15,5-1 0-15,-5-4 0 16,0 5 1-16,5-5-1 16,0 5 1-16,-5-1-1 15,5-7 1-15,-5 7-1 16,-5 1 1-16,-4-1-1 16,0 1 0-16,10-1 0 15,-10 1 1-15,4-1-1 16,1 5 0-16,-1-1 0 0,1-3 1 15,-1-5-1-15,1 5 0 16,0-1 0-16,-1 5 1 16,1 3-1-16,-1-3 1 15,-4 3-1-15,-4 1 0 16,-5 0 0-16,0 7 1 16,-5 5-1-16,0 0 1 0,-4 4-1 15,-5-4 0-15,0 4 0 16,-4-1 1-16,4 1-1 15,-5 0 0-15,1 0 0 16,4 4 0-16,0 0-3 16,0-4 1-16,-18 4-13 15,0-8 0-15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35.165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E9E9A82-D2E3-4661-8AB7-2B3CF4CD7F59}" emma:medium="tactile" emma:mode="ink">
          <msink:context xmlns:msink="http://schemas.microsoft.com/ink/2010/main" type="writingRegion" rotatedBoundingBox="9094,3887 11342,7520 10831,7836 8582,4204"/>
        </emma:interpretation>
      </emma:emma>
    </inkml:annotationXML>
    <inkml:traceGroup>
      <inkml:annotationXML>
        <emma:emma xmlns:emma="http://www.w3.org/2003/04/emma" version="1.0">
          <emma:interpretation id="{0F62CA27-6620-4323-817C-5ADC993F0DCE}" emma:medium="tactile" emma:mode="ink">
            <msink:context xmlns:msink="http://schemas.microsoft.com/ink/2010/main" type="paragraph" rotatedBoundingBox="9094,3887 11342,7520 10831,7836 8582,42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5A8550-D9B2-433A-8C4E-5E0666D0A8EE}" emma:medium="tactile" emma:mode="ink">
              <msink:context xmlns:msink="http://schemas.microsoft.com/ink/2010/main" type="line" rotatedBoundingBox="9094,3887 11342,7520 10831,7836 8582,4204"/>
            </emma:interpretation>
          </emma:emma>
        </inkml:annotationXML>
        <inkml:traceGroup>
          <inkml:annotationXML>
            <emma:emma xmlns:emma="http://www.w3.org/2003/04/emma" version="1.0">
              <emma:interpretation id="{8576A629-5D65-4A19-906A-C9BFCB5C4C34}" emma:medium="tactile" emma:mode="ink">
                <msink:context xmlns:msink="http://schemas.microsoft.com/ink/2010/main" type="inkWord" rotatedBoundingBox="8783,4036 9384,4455 9210,4705 8608,4286">
                  <msink:destinationLink direction="with" ref="{EA4CADB0-C0CE-416B-A470-CB0B24A010A5}"/>
                </msink:context>
              </emma:interpretation>
              <emma:one-of disjunction-type="recognition" id="oneOf0">
                <emma:interpretation id="interp0" emma:lang="fr-FR" emma:confidence="0">
                  <emma:literal>00</emma:literal>
                </emma:interpretation>
                <emma:interpretation id="interp1" emma:lang="fr-FR" emma:confidence="0">
                  <emma:literal>0°</emma:literal>
                </emma:interpretation>
                <emma:interpretation id="interp2" emma:lang="fr-FR" emma:confidence="0">
                  <emma:literal>oo</emma:literal>
                </emma:interpretation>
                <emma:interpretation id="interp3" emma:lang="fr-FR" emma:confidence="0">
                  <emma:literal>ol</emma:literal>
                </emma:interpretation>
                <emma:interpretation id="interp4" emma:lang="fr-FR" emma:confidence="0">
                  <emma:literal>oO</emma:literal>
                </emma:interpretation>
              </emma:one-of>
            </emma:emma>
          </inkml:annotationXML>
          <inkml:trace contextRef="#ctx0" brushRef="#br0">-178-1703 30 0,'0'24'15'0,"4"-12"-5"15,1-8 11-15,-5 9-19 16,4-5 0-16,1 4 1 16,0 0 0-16,-1 0-4 15,5 0 0-15,5-7 3 16,4-1 1-16,1 0-2 15,3-21 0-15,1 1 0 16,-4-4 0-16,3-21 0 0,-3 9 0 16,-6 3-1-16,-3 1 1 15,-6-1 0-15,-4 5 0 16,-4 4-1-16,-15 3 1 16,-4 9-1-16,1 12 0 15,-6 9-1-15,1 7 0 16,-1 12-11-16,1 5 0 15</inkml:trace>
          <inkml:trace contextRef="#ctx0" brushRef="#br0" timeOffset="-18601.3762">398-1431 30 0,'0'-4'15'0,"0"-16"-12"0,0 20 17 15,4-8-20-15,-4-5 0 0,5 1 1 16,-1-8 0-16,6-1-1 16,-1-15 1-16,0-1 1 15,0-3 1-15,0-1-1 16,0 4 0-16,0-3 0 16,1-1 1-16,-1 1-2 15,0 3 1-15,0 0-2 16,0 1 1-16,-4 3-8 15,-1 1 0-15,-4-5-4 16,0 17 0-16</inkml:trace>
        </inkml:traceGroup>
        <inkml:traceGroup>
          <inkml:annotationXML>
            <emma:emma xmlns:emma="http://www.w3.org/2003/04/emma" version="1.0">
              <emma:interpretation id="{DB5BED51-B215-43F5-B05E-BEA16C9FACF1}" emma:medium="tactile" emma:mode="ink">
                <msink:context xmlns:msink="http://schemas.microsoft.com/ink/2010/main" type="inkWord" rotatedBoundingBox="9972,5680 10712,6456 10472,6685 9732,5909">
                  <msink:destinationLink direction="with" ref="{BDECF67A-3FE6-437A-B318-DC5341BFF089}"/>
                </msink:context>
              </emma:interpretation>
              <emma:one-of disjunction-type="recognition" id="oneOf1">
                <emma:interpretation id="interp5" emma:lang="fr-FR" emma:confidence="0">
                  <emma:literal>00</emma:literal>
                </emma:interpretation>
                <emma:interpretation id="interp6" emma:lang="fr-FR" emma:confidence="0">
                  <emma:literal>000</emma:literal>
                </emma:interpretation>
                <emma:interpretation id="interp7" emma:lang="fr-FR" emma:confidence="0">
                  <emma:literal>0</emma:literal>
                </emma:interpretation>
                <emma:interpretation id="interp8" emma:lang="fr-FR" emma:confidence="0">
                  <emma:literal>0000</emma:literal>
                </emma:interpretation>
                <emma:interpretation id="interp9" emma:lang="fr-FR" emma:confidence="0">
                  <emma:literal>00 00</emma:literal>
                </emma:interpretation>
              </emma:one-of>
            </emma:emma>
          </inkml:annotationXML>
          <inkml:trace contextRef="#ctx0" brushRef="#br0" timeOffset="961.0145">1097-187 35 0,'-18'12'17'0,"0"-8"-8"0,13 4 17 16,-4 4-24-16,0 9 0 15,0-1 0-15,0 8 1 16,4 9-4-16,0-1 0 16,1-3 2-16,8-1 1 15,6-3-2-15,3-5 1 0,6-7-1 16,3-9 1-16,6-8-1 16,-1 0 1-16,1-13 0 15,4-11 1-15,-14-4-1 16,0 3 1-16,-9-7 1 15,-4-1 0-15,-10 17-1 16,-8-4 1-16,-6 3-1 16,-8 9 0-16,0 8-1 15,-1 8 0-15,1 17-5 16,4-9 0-16,5 17-12 16,8-5 1-16</inkml:trace>
          <inkml:trace contextRef="#ctx0" brushRef="#br0" timeOffset="1486.6215">1536 544 24 0,'-23'16'12'0,"28"1"-5"0,-5-17 5 0,4 8-11 16,1 0 0-16,0-4 3 16,4 4 1-16,0 0-5 15,5 13 1-15,4-5 3 16,0 0 0-16,5-4-1 16,-5 0 1-16,5-7-2 15,0-5 1-15,0-17-1 16,4 5 0-16,-4-16 0 15,-4-1 1-15,-1-7-1 16,-4-5 1-16,-10 12-1 16,-4-3 0-16,-4 8 0 15,-10 7 0-15,0 5-2 16,-4 16 1-16,-10 4-1 0,1 13 1 16,-5 19-3-16,0 13 0 15,9-4-12-15,5 4 0 16</inkml:trace>
        </inkml:traceGroup>
        <inkml:traceGroup>
          <inkml:annotationXML>
            <emma:emma xmlns:emma="http://www.w3.org/2003/04/emma" version="1.0">
              <emma:interpretation id="{63366EED-55FD-49BD-953F-FEBA91154555}" emma:medium="tactile" emma:mode="ink">
                <msink:context xmlns:msink="http://schemas.microsoft.com/ink/2010/main" type="inkWord" rotatedBoundingBox="11019,7414 11156,7635 10831,7836 10694,7615"/>
              </emma:interpretation>
              <emma:one-of disjunction-type="recognition" id="oneOf2">
                <emma:interpretation id="interp10" emma:lang="fr-FR" emma:confidence="0">
                  <emma:literal>0</emma:literal>
                </emma:interpretation>
                <emma:interpretation id="interp11" emma:lang="fr-FR" emma:confidence="0">
                  <emma:literal>9</emma:literal>
                </emma:interpretation>
                <emma:interpretation id="interp12" emma:lang="fr-FR" emma:confidence="0">
                  <emma:literal>°</emma:literal>
                </emma:interpretation>
                <emma:interpretation id="interp13" emma:lang="fr-FR" emma:confidence="0">
                  <emma:literal>o</emma:literal>
                </emma:interpretation>
                <emma:interpretation id="interp14" emma:lang="fr-FR" emma:confidence="0">
                  <emma:literal>q</emma:literal>
                </emma:interpretation>
              </emma:one-of>
            </emma:emma>
          </inkml:annotationXML>
          <inkml:trace contextRef="#ctx0" brushRef="#br0" timeOffset="2146.0853">1907 1698 37 0,'-10'17'18'0,"20"11"-15"0,-6-20 21 15,1 0-23-15,4 0 0 16,5 9 1-16,-1-1 0 16,6-4-2-16,3 0 0 0,10-4 2 15,0-4 0-15,5-4 0 16,0-12 1-16,-1-8 0 15,-4-4 0-15,-4-5 0 16,-6-3 0-16,-8-9-1 16,-14 0 1-16,-4 1-1 15,-10 7 0-15,-4 5-1 16,-19 16 1-16,0 7-1 16,1 18 1-16,-1 7-1 15,1 13 1-15,4 7-2 16,9 1 1-16,9-1-8 15,10-3 1-15,8-4-10 16,24-21 0-16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1:59:44.014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C242A05-8F6A-4EB4-80EE-00676CDD3350}" emma:medium="tactile" emma:mode="ink">
          <msink:context xmlns:msink="http://schemas.microsoft.com/ink/2010/main" type="writingRegion" rotatedBoundingBox="656,6106 24264,5969 24332,17536 724,17673"/>
        </emma:interpretation>
      </emma:emma>
    </inkml:annotationXML>
    <inkml:traceGroup>
      <inkml:annotationXML>
        <emma:emma xmlns:emma="http://www.w3.org/2003/04/emma" version="1.0">
          <emma:interpretation id="{2A6E0453-7B9E-41D4-ADDA-03C9FA9EE55C}" emma:medium="tactile" emma:mode="ink">
            <msink:context xmlns:msink="http://schemas.microsoft.com/ink/2010/main" type="paragraph" rotatedBoundingBox="9339,5942 14456,6108 14408,7587 9291,74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67210BC-56DC-4BF1-97B8-4D31D6EDFA9C}" emma:medium="tactile" emma:mode="ink">
              <msink:context xmlns:msink="http://schemas.microsoft.com/ink/2010/main" type="inkBullet" rotatedBoundingBox="9332,6163 9698,6175 9667,7121 9301,7110"/>
            </emma:interpretation>
            <emma:one-of disjunction-type="recognition" id="oneOf0">
              <emma:interpretation id="interp0" emma:lang="fr-FR" emma:confidence="0">
                <emma:literal>[</emma:literal>
              </emma:interpretation>
              <emma:interpretation id="interp1" emma:lang="fr-FR" emma:confidence="0">
                <emma:literal>L</emma:literal>
              </emma:interpretation>
              <emma:interpretation id="interp2" emma:lang="fr-FR" emma:confidence="0">
                <emma:literal>l</emma:literal>
              </emma:interpretation>
              <emma:interpretation id="interp3" emma:lang="fr-FR" emma:confidence="0">
                <emma:literal>]</emma:literal>
              </emma:interpretation>
              <emma:interpretation id="interp4" emma:lang="fr-FR" emma:confidence="0">
                <emma:literal>i</emma:literal>
              </emma:interpretation>
            </emma:one-of>
          </emma:emma>
        </inkml:annotationXML>
        <inkml:trace contextRef="#ctx0" brushRef="#br0">6269-12547 42 0,'-19'0'21'0,"3"14"-17"15,12-14 21-15,0 3-25 16,1 4 1-16,-1 11 1 16,0-1 0-16,0 14-3 15,0 7 0-15,0 8 2 16,-4 9 0-16,0 8-1 15,-3 3 1-15,-1 14-1 16,0 4 0-16,0-1 0 16,1-13 0-16,-1-11 0 15,4-7 0-15,4-10-2 16,0-4 1-16,4-14-5 16,0-6 1-16,0-11-8 15,4-4 1-15</inkml:trace>
        <inkml:trace contextRef="#ctx0" brushRef="#br0" timeOffset="824.5557">6152-11632 29 0,'-4'11'14'0,"12"-4"-6"16,-8-7 15-16,8 0-21 15,0 0 1-15,3 3 1 16,1 1 0-16,16-1-5 0,-1 1 0 15,4-4 4-15,12 0 0 16,-4-4-4 0,0 4 0-16,-7-3-10 0,-1 3 0 15</inkml:trace>
      </inkml:traceGroup>
      <inkml:traceGroup>
        <inkml:annotationXML>
          <emma:emma xmlns:emma="http://www.w3.org/2003/04/emma" version="1.0">
            <emma:interpretation id="{BD69E3AD-3258-40EC-8180-B4FEDE47B08D}" emma:medium="tactile" emma:mode="ink">
              <msink:context xmlns:msink="http://schemas.microsoft.com/ink/2010/main" type="line" rotatedBoundingBox="9539,5948 14456,6108 14408,7587 9491,7427"/>
            </emma:interpretation>
          </emma:emma>
        </inkml:annotationXML>
        <inkml:traceGroup>
          <inkml:annotationXML>
            <emma:emma xmlns:emma="http://www.w3.org/2003/04/emma" version="1.0">
              <emma:interpretation id="{31BC3705-A38E-4370-8C1B-3D3E0CCCA06B}" emma:medium="tactile" emma:mode="ink">
                <msink:context xmlns:msink="http://schemas.microsoft.com/ink/2010/main" type="inkWord" rotatedBoundingBox="9536,6039 10259,6062 10219,7306 9496,7283"/>
              </emma:interpretation>
              <emma:one-of disjunction-type="recognition" id="oneOf1">
                <emma:interpretation id="interp5" emma:lang="fr-FR" emma:confidence="0">
                  <emma:literal>¥</emma:literal>
                </emma:interpretation>
                <emma:interpretation id="interp6" emma:lang="fr-FR" emma:confidence="0">
                  <emma:literal>%</emma:literal>
                </emma:interpretation>
                <emma:interpretation id="interp7" emma:lang="fr-FR" emma:confidence="0">
                  <emma:literal>&amp;</emma:literal>
                </emma:interpretation>
                <emma:interpretation id="interp8" emma:lang="fr-FR" emma:confidence="0">
                  <emma:literal>£</emma:literal>
                </emma:interpretation>
                <emma:interpretation id="interp9" emma:lang="fr-FR" emma:confidence="0">
                  <emma:literal>?</emma:literal>
                </emma:interpretation>
              </emma:one-of>
            </emma:emma>
          </inkml:annotationXML>
          <inkml:trace contextRef="#ctx0" brushRef="#br0" timeOffset="582.9109">6359-12370 42 0,'-3'-10'21'0,"3"10"-26"0,3 0 35 0,1-4-29 16,0-3 0-16,4 4 0 16,-8 3 0-16,8-4-2 15,0-3 1-15,-8 0 1 16,4 0 1-16,-4 7 0 16,0 0 0-16,-4 4 0 15,-4-1 1-15,4 1-1 16,0-1 1-16,4 1-2 15,0-1 1-15,0-3-1 16,0 0 0-16,8-7-1 16,4 0 0-16,-1-6 0 15,-3 2 0-15,0-10 0 16,0 0 0-16,0 4 0 16,-4 3 0-16,0 7 0 15,-1 0 1-15,1 0 0 16,-4 7 0-16,0 0 0 15,4 4 0-15,-4-4-1 16,8 7 1-16,-4 3-1 0,4 7 1 16,0 1-1-16,-1 13 1 15,-7 7-1-15,0 1 0 16,0 9 0-16,0 1 1 16,-7 0-1-16,3 10 0 15,-4-3 0-15,0-1 0 16,-4 8 0-16,1-7 0 15,-5-1 0-15,4 1 0 0,0-11-3 16,1-10 0-16,-1-7-3 16,0-4 0-16,4-6-9 15,1-8 0-15</inkml:trace>
          <inkml:trace contextRef="#ctx0" brushRef="#br0" timeOffset="1484.1266">6328-12495 25 0,'4'-38'12'0,"31"-11"-1"0,-23 39 10 16,8 0-17-16,-5-1 0 15,9 1 1-15,3-1 0 16,4 4-7-16,8 0 1 15,8 0 4-15,4 4 0 16,4-1-1-16,8 4 0 16,-1 4 0-16,1-1 0 0,-12 4 0 15,-4 11 1-15,-12 3-1 16,-8 6 1-16,-11 8 0 16,-16 10 0-16,-12 11-2 15,-15-7 0-15,-12 3 0 16,-8 0 1-16,0-7-2 15,-8-3 1-15,4-7-1 16,0-4 0-16,4-13-1 16,-4-4 1-16,5-7-2 15,6 0 1-15,9-7-4 16,8 0 1-16,11-4-11 16,12-3 1-16</inkml:trace>
          <inkml:trace contextRef="#ctx0" brushRef="#br0" timeOffset="2055.2483">6700-11597 30 0,'-16'11'15'0,"12"34"-8"16,4-31 13-16,4 3-19 16,4 1 1-16,4 6 1 15,3 0 0-15,1-10-3 16,4-3 0-16,3-8 3 15,8-3 0-15,1-7 0 16,3-3 1-16,0-11-1 16,-4-4 1-16,1 1-1 15,-9-4 0-15,-7 7-1 0,-8-3 1 16,-12 0-1-16,-12 6 0 16,-7-3-1-16,-5 7 0 15,-7 7-1-15,4 7 1 16,-1 0-2-16,5 11 0 15,3-8-9-15,5 4 0 16,7 4-5-16,4-1 1 16</inkml:trace>
        </inkml:traceGroup>
        <inkml:traceGroup>
          <inkml:annotationXML>
            <emma:emma xmlns:emma="http://www.w3.org/2003/04/emma" version="1.0">
              <emma:interpretation id="{D41B3E48-24EC-4CEA-827D-911D50C0D906}" emma:medium="tactile" emma:mode="ink">
                <msink:context xmlns:msink="http://schemas.microsoft.com/ink/2010/main" type="inkWord" rotatedBoundingBox="11252,6107 11756,6123 11722,7177 11218,7160"/>
              </emma:interpretation>
              <emma:one-of disjunction-type="recognition" id="oneOf2">
                <emma:interpretation id="interp10" emma:lang="fr-FR" emma:confidence="0">
                  <emma:literal>&amp;</emma:literal>
                </emma:interpretation>
                <emma:interpretation id="interp11" emma:lang="fr-FR" emma:confidence="0">
                  <emma:literal>%</emma:literal>
                </emma:interpretation>
                <emma:interpretation id="interp12" emma:lang="fr-FR" emma:confidence="0">
                  <emma:literal>Jl</emma:literal>
                </emma:interpretation>
                <emma:interpretation id="interp13" emma:lang="fr-FR" emma:confidence="0">
                  <emma:literal>Ð</emma:literal>
                </emma:interpretation>
                <emma:interpretation id="interp14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2910.83">8507-11973 35 0,'-4'32'17'0,"-4"13"-15"0,4-31 25 16,-3 3-25-16,-5 8 0 15,-4 2 1-15,-3 5 0 16,-9-4-5-16,-11-1 1 0,-4-6 2 16,-4 0 1-16,4-10-2 15,0-1 1-15,8-7-1 16,4-3 1-16,3-6 0 15,9-8 0-15,3-11-1 16,0-6 1-16,9-4-1 16,7 0 1-16,7-3-1 15,13-4 1-15,3 1-1 16,9-8 0-16,-1-3 0 16,4 3 0-16,0-3-1 15,-7-7 1-15,-5 3-1 16,-7 4 1-16,-8 3-1 15,-12-7 1-15,-8 11-1 16,-4 0 1-16,-7 7 0 16,-8 10 0-16,3 7 0 15,1 7 0-15,0 4 0 0,3 6 1 16,4 11 0-16,5 7 1 16,3 14-1-16,0 3 1 15,8 21-1-15,4 0 0 16,8 18-1-16,12 3 1 15,3 11-1-15,9-1 0 16,3-3 1-16,8-7 1 16,-8-10 0-16,0-7 0 15,0-11 0-15,1-7 1 0,-1-10-1 16,0-4 0-16,-4 4-2 16,-3-7 1-16,-9 0-6 15,-7 0 1-15,-4 0-8 16,-4-1 0-16,-4 1-3 15,0-7 0-15</inkml:trace>
        </inkml:traceGroup>
        <inkml:traceGroup>
          <inkml:annotationXML>
            <emma:emma xmlns:emma="http://www.w3.org/2003/04/emma" version="1.0">
              <emma:interpretation id="{B84266FF-ED54-4C4F-A529-F3BC1A64E17E}" emma:medium="tactile" emma:mode="ink">
                <msink:context xmlns:msink="http://schemas.microsoft.com/ink/2010/main" type="inkWord" rotatedBoundingBox="12787,6054 14456,6108 14408,7587 12739,7533"/>
              </emma:interpretation>
              <emma:one-of disjunction-type="recognition" id="oneOf3">
                <emma:interpretation id="interp15" emma:lang="fr-FR" emma:confidence="0">
                  <emma:literal>Ar :</emma:literal>
                </emma:interpretation>
                <emma:interpretation id="interp16" emma:lang="fr-FR" emma:confidence="0">
                  <emma:literal>Ir :</emma:literal>
                </emma:interpretation>
                <emma:interpretation id="interp17" emma:lang="fr-FR" emma:confidence="0">
                  <emma:literal>I, :</emma:literal>
                </emma:interpretation>
                <emma:interpretation id="interp18" emma:lang="fr-FR" emma:confidence="0">
                  <emma:literal>Ai</emma:literal>
                </emma:interpretation>
                <emma:interpretation id="interp19" emma:lang="fr-FR" emma:confidence="0">
                  <emma:literal>Ar :</emma:literal>
                </emma:interpretation>
              </emma:one-of>
            </emma:emma>
          </inkml:annotationXML>
          <inkml:trace contextRef="#ctx0" brushRef="#br0" timeOffset="3646.3107">9595-12435 38 0,'-4'-21'19'0,"-4"7"-17"0,8 14 33 15,0 0-34-15,0 0 0 16,0 7 0-16,0 3 0 15,-4 8-1-15,4 9 0 16,-4 8 1-16,4 14 1 16,0 3-2-16,0 11 1 15,0 10-1-15,0 3 1 16,0 1-3-16,-4-4 1 0,0-7-2 16,4-10 0-16,-4-11-3 15,0-7 0-15,0-3-6 16,4-14 0-16</inkml:trace>
          <inkml:trace contextRef="#ctx0" brushRef="#br0" timeOffset="4247.304">9595-11611 41 0,'7'0'20'0,"21"4"-21"15,-20-4 33-15,7-4-32 16,5 1 1-16,3 3-2 0,1-4 0 16,3 4-10-1,-7 0 0-15</inkml:trace>
          <inkml:trace contextRef="#ctx0" brushRef="#br0" timeOffset="4802.6619">9630-12540 34 0,'-4'7'17'0,"16"-38"-12"16,-5 20 21-16,5-3-24 16,4 1 0-16,7 2 2 0,9 1 0 15,3-1-4-15,8 4 0 16,8 4 3-16,3-1 0 15,1 4-1-15,-4 18 1 16,-4 6-1-16,-4-3 1 16,-4 10-2-16,-11 4 1 15,-9-4 0-15,-7 11 0 16,-12 0-1-16,-8-4 1 16,-12 4-1-16,-11-7 0 15,-8 0-1-15,-4-4 1 0,0-3-4 16,0-7 1-16,4-4-5 15,0-7 0-15,7-3-9 16,13-3 1-16</inkml:trace>
          <inkml:trace contextRef="#ctx0" brushRef="#br0" timeOffset="4021.8711">9645-12435 36 0,'0'-35'18'0,"8"-14"-21"15,-4 42 29-15,0 0-25 16,-4 0 1-16,0 7 2 16,0-7 0-16,4 11-4 0,-4 3 0 15,4 7 3-15,-4 6 1 16,0 15-1-16,0 4 1 15,0 2-2-15,0 8 1 16,4 3-2-16,4 0 1 16,3 14-2-16,5 4 1 15,-4 0-1-15,3-1 1 16,-3-3-1-16,-4-13 0 16,0-8-3-16,-4-3 1 15,0-11-6-15,0 0 0 0,-4-10-6 16,-4-4 1-16</inkml:trace>
          <inkml:trace contextRef="#ctx0" brushRef="#br0" timeOffset="5342.1093">10150-11479 37 0,'20'-3'18'0,"-5"-11"-12"0,-7 7 24 15,0-3-27-15,4-8 1 16,-1 1 0-16,5-1 1 0,4-6-6 15,3 3 0-15,-3 7 4 16,-5 0 0-16,1 0-2 16,-4 7 1-16,-5 4-1 15,1 10 1-15,-4 0-1 16,0 0 0-16,-4 7 0 16,0 3 0-16,0 4 0 15,0 7 0-15,-4-4-1 16,0 8 1-16,0 6-1 15,0 4 0-15,1-1-1 16,-1 5 1-16,4-5-3 16,0-2 0-16,0-5-5 15,0-2 1-15,4-8-8 16,3-10 0-16</inkml:trace>
          <inkml:trace contextRef="#ctx0" brushRef="#br0" timeOffset="5688.245">11159-12157 44 0,'12'3'22'0,"-12"-6"-17"15,0 3 36-15,0 0-41 16,-4-4 1-16,4 4-1 15,4 0 1-15,0 0-5 16,4 0 0-16,-8 0-10 16,4 4 0-16</inkml:trace>
          <inkml:trace contextRef="#ctx0" brushRef="#br0" timeOffset="5853.0336">11218-11879 46 0,'12'0'23'0,"-20"14"-28"0,8-14 34 16,-4 0-52-16,0 4 0 16</inkml:trace>
        </inkml:traceGroup>
      </inkml:traceGroup>
    </inkml:traceGroup>
    <inkml:traceGroup>
      <inkml:annotationXML>
        <emma:emma xmlns:emma="http://www.w3.org/2003/04/emma" version="1.0">
          <emma:interpretation id="{97CB7709-BC0B-4DA1-AF77-6A7A6C384374}" emma:medium="tactile" emma:mode="ink">
            <msink:context xmlns:msink="http://schemas.microsoft.com/ink/2010/main" type="paragraph" rotatedBoundingBox="1395,8611 24279,8478 24299,12000 1415,121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C33D19-3C56-4045-BCD2-377CE9D5E3DB}" emma:medium="tactile" emma:mode="ink">
              <msink:context xmlns:msink="http://schemas.microsoft.com/ink/2010/main" type="line" rotatedBoundingBox="1395,8611 24279,8478 24297,11520 1413,11653"/>
            </emma:interpretation>
          </emma:emma>
        </inkml:annotationXML>
        <inkml:traceGroup>
          <inkml:annotationXML>
            <emma:emma xmlns:emma="http://www.w3.org/2003/04/emma" version="1.0">
              <emma:interpretation id="{5E1FC780-C9CA-46B3-930A-7183A9314EA7}" emma:medium="tactile" emma:mode="ink">
                <msink:context xmlns:msink="http://schemas.microsoft.com/ink/2010/main" type="inkWord" rotatedBoundingBox="1395,8611 18458,8512 18472,10940 1409,11039">
                  <msink:destinationLink direction="with" ref="{43ECC097-DD3E-4A3C-ABBD-647C737E85A3}"/>
                </msink:context>
              </emma:interpretation>
              <emma:one-of disjunction-type="recognition" id="oneOf4">
                <emma:interpretation id="interp20" emma:lang="fr-FR" emma:confidence="0">
                  <emma:literal>d'Engelskirchen}}</emma:literal>
                </emma:interpretation>
                <emma:interpretation id="interp21" emma:lang="fr-FR" emma:confidence="0">
                  <emma:literal>d'Hårteigen</emma:literal>
                </emma:interpretation>
                <emma:interpretation id="interp22" emma:lang="fr-FR" emma:confidence="0">
                  <emma:literal>d'Eşţahbān} ;</emma:literal>
                </emma:interpretation>
                <emma:interpretation id="interp23" emma:lang="fr-FR" emma:confidence="0">
                  <emma:literal>d'Eşţahbān}}</emma:literal>
                </emma:interpretation>
                <emma:interpretation id="interp24" emma:lang="fr-FR" emma:confidence="0">
                  <emma:literal>d'Eşţahbān"}}</emma:literal>
                </emma:interpretation>
              </emma:one-of>
            </emma:emma>
          </inkml:annotationXML>
          <inkml:trace contextRef="#ctx0" brushRef="#br0" timeOffset="45968.0545">6758-10031 23 0,'-3'0'11'0,"6"-7"-4"16,-3 7 11-16,0 0-16 15,0 0 1-15,0 0 1 16,0 0 1-16,0 0-6 0,0-11 0 15,0 11 4-15,0 0 0 16,0 0-1-16,0 0 0 16,0 0-1-16,0 0 0 15,4 4 0-15,-4 3 1 16,0 0-1-16,0 0 1 16,0 0-1-16,0 0 0 15,0 0 0-15,0 3 1 16,0 1-1-16,0-1 0 0,0 0 0 15,0 4 1-15,0 0 0 16,0 7 0-16,0-3-1 16,0 6 1-16,0-3-1 15,0-4 1-15,0 1-2 16,0 2 1-16,0 1 0 16,0 0 0-16,0 4-1 15,4 2 1-15,-4-2-1 16,4-1 0-16,0-6 0 15,-4 2 0-15,0 1 0 16,0 4 0-16,0-1 0 16,0 0 1-16,0 4-1 15,0-3 0-15,0-1 0 16,0 0 1-16,0-3 0 16,0 7 0-16,0-4-1 15,0 1 0-15,0-4 0 16,0-1 1-16,0 5-1 15,0-8 0-15,0 4 0 0,0-4 0 16,0 4 0-16,0 0 1 16,0-3-1-16,0 2 1 15,0 1-1-15,0 0 1 16,0 0-1-16,0 3 0 16,0-10 0-16,0 0 1 15,0 0-1-15,0-3 0 16,0 3 0-16,0 3 1 15,0 0-1-15,0-6 0 0,0 6-1 16,0-6 1-16,0 6 0 16,0 4 1-16,0-4-1 15,0 4 0-15,0 0 0 16,0 3 0-16,0 4 0 16,0-3 0-16,0-1 0 15,0-3 0-15,0-4 0 16,0 1 0-16,0-1 0 15,0-3 0-15,0-7 0 16,4 3 0-16,-4-3 0 16,0 0 0-16,0 4-6 15,-4-8 1-15,0 1-10 16,-4-4 0-16</inkml:trace>
          <inkml:trace contextRef="#ctx0" brushRef="#br0" timeOffset="47334.9689">7631-9979 38 0,'-12'-21'19'0,"-4"7"-15"15,13 11 19-15,-5-1-21 16,-4 8 0-16,0-4 3 0,-3 3 1 15,-5 1-7 1,4 3 0-16,-3 3 4 0,3 8 1 16,1 9-2-16,3 1 0 15,0 4-2-15,8-5 1 16,0 5-1-16,0 2 0 16,4 5 0-16,4-4 0 15,-4 3-1-15,0 0 1 16,4 0 0-16,-4 4 1 15,-4 3 0-15,0-3 0 16,-4-4-1-16,1-3 1 16,-5 3 0-16,-4-6 0 0,-3-8-1 15,-5 0 1-15,1-6-1 16,-1-1 0-16,1-10 0 16,3-3 0-16,1-4 0 15,3 7 0-15,4-4 0 16,5-3 0-16,-1 0-1 15,0 0 1-15,4 0 0 16,0 0 0-16,0 7-1 16,4 0 1-16,0-3 0 15,4-1 0-15,0 1-1 16,4-1 1-16,0 4-1 16,3 0 1-16,1 0 0 15,4-4 1-15,-1 4-1 16,1 0 1-16,4 4-1 15,-1 3 1-15,1 3 0 16,-1 0 0-16,-3 4-1 0,0 4 1 16,-1 2-1-16,-3-6 0 15,-4-3 0-15,0 17 1 16,-5-4-1-16,1 0 1 16,0 0-1-16,4 1 1 15,4-4 0-15,4-4 0 16,-1 0-1-16,9 1 1 15,-1-1-2-15,4-3 1 16,-3-7-3-16,3-4 0 16,1 1-6-16,-5-4 0 0,1-4-6 15,3 4 0-15</inkml:trace>
          <inkml:trace contextRef="#ctx0" brushRef="#br0" timeOffset="49331.651">8053-9746 30 0,'0'4'15'0,"8"-1"-9"0,-8-3 19 15,0 4-24-15,0-1 1 16,0 4 1-16,0 0 1 15,0 7-4-15,0 0 0 16,0 3 3-16,0 4 1 16,0 10-1-16,0 4 0 15,0 7-1-15,0 3 1 16,0 7-2-16,0 4 1 16,0 0-2-16,0-14 1 0,0-4-1 15,0 0 0-15,0-3 0 16,0-4 1-16,0-6-3 15,-8-5 0-15,8 1-2 16,0-7 0-16,0 0-5 16,0 0 1-16,0-7-6 15,0-7 1-15</inkml:trace>
          <inkml:trace contextRef="#ctx0" brushRef="#br0" timeOffset="49932.0161">8476-9631 33 0,'0'10'16'0,"-20"11"-12"0,16-17 27 16,-4-1-30-16,1 4 0 15,-5 0 0-15,0 0 0 0,0 4-2 16,-7 6 1-16,-5 0 0 15,5-3 1-15,-9 7-2 16,9-3 1-16,-8 2 0 16,7-6 0-16,0-3 0 15,5-1 0-15,3 1 0 16,0-4 0-16,4 0 0 16,1-4 1-16,11 4-1 15,-4 3 0-15,11-3 0 16,-3 0 1-16,4 4 0 15,0-1 1-15,7 4-1 16,-3-3 0-16,7 3 0 16,-3-1 1-16,-1 12-1 15,-3-4 1-15,8 7-1 16,-5-8 0-16,5 12 0 0,-5-8 0 16,5 4 0-16,-5-7 0 15,5 0-1-15,-5-4 0 16,1-3-2-16,-5-4 1 15,-3-6-8-15,-4-1 1 16,-4-3-5-16,-4 0 0 16</inkml:trace>
          <inkml:trace contextRef="#ctx0" brushRef="#br0" timeOffset="50908.2783">8761-9314 41 0,'-4'-4'20'0,"8"11"-26"16,4-10 35-16,4 3-28 16,4-4 0-16,3 1 0 15,5 3 0-15,3-4-3 16,0 1 0-16,-3 6-9 15,3-3 1-15</inkml:trace>
          <inkml:trace contextRef="#ctx0" brushRef="#br0" timeOffset="51778.2365">9352-9408 37 0,'-4'17'18'0,"16"-34"-16"16,-12 17 25-16,0 3-26 15,0 1 0-15,0 6 1 16,0 7 1-16,0 1-4 0,0-4 1 15,0 21 2-15,0-8 0 16,0 12-1-16,0-8 1 16,0 21-2-16,4 4 1 15,0 10-1-15,0 0 1 16,-4-3-1-16,0-15 1 16,0 15-1-16,0-14 1 15,0 0 0-15,0-15 0 16,0-2-1-16,0-8 0 15,0-7-1-15,0-3 0 0,0-10 0 16,0-1 0-16,0-17 0 16,0 4 0-16,0-21 0 15,0 6 1-15,-4-17 0 16,0 8 0-16,0-15 0 16,0 11 0-16,4-18 0 15,0 14 0-15,12-6-1 16,-4 9 1-16,7-6 0 15,1 7 0-15,-1 6 1 16,1 8 1-16,4 14 0 16,-5-1 0-16,9 11 0 15,-5 0 1-15,9 7-1 16,-9 0 1-16,16 4-2 16,-7-4 0-16,15-4-1 15,-12 0 0-15,12-6-10 16,-11 3 0-16,7-7-4 0,-8 0 0 15</inkml:trace>
          <inkml:trace contextRef="#ctx0" brushRef="#br0" timeOffset="52605.8396">10224-9283 30 0,'0'-21'15'0,"4"4"-11"0,-4 17 20 16,0-11-23-16,0-3 0 15,0-3 2-15,-4-4 0 16,0 11-4-16,-3-8 1 16,-1 11 2-16,-4 0 1 15,-4 0-1-15,-3 7 0 16,-1 11-1-16,1 3 0 15,-1 0 0-15,-3 17 0 16,-1-3-1-16,1 7 1 16,7-4-1-16,0-3 1 15,9 0-1-15,3-4 0 0,8-3-1 16,3-4 1-16,5-3-1 16,8-3 1-16,-1-8 0 15,5 0 0-15,-1-6 0 16,-3-4 0-16,-1 0 0 15,-3 4 1-15,0-15-1 16,-5 4 0-16,1-7 0 16,-4 8 0-16,0-1 0 15,0 3 0-15,-4 1 0 16,-1 3 0-16,-3-4 0 16,0 4 1-16,0 7-1 15,0 0 1-15,8 7 0 16,-4 0 1-16,8 14-1 15,-4-7 1-15,11 3-1 16,1-3 1-16,3 4-2 0,-3-4 0 16,11-4-5-16,-7-3 0 15,15-3-8-15,-8-4 0 16</inkml:trace>
          <inkml:trace contextRef="#ctx0" brushRef="#br0" timeOffset="53145.6842">10561-9290 31 0,'0'-31'15'0,"12"17"-12"0,-12 14 26 16,7-11-27-16,-3 1 1 16,12 3 0-16,0 0 1 15,11-7-6-15,-4 7 1 0,9-3 3 16,-9-1 0-16,8 1-2 16,-3 3 1-16,7 0-12 15,-4 0 0-15,5 0 0 16,-9 0 0-16</inkml:trace>
          <inkml:trace contextRef="#ctx0" brushRef="#br0" timeOffset="52949.9039">10663-9829 37 0,'-4'10'18'0,"-4"4"-14"15,8-14 25-15,-4 14-27 16,4-4 0-16,-4 22 3 16,0-4 0-16,0 20-6 15,0-13 1-15,4 31 2 16,0-14 1-16,-4 18-2 15,0-14 0-15,4 6-4 0,0-17 0 16,0 1-8-16,0-11 1 16,-4-8-4-16,4-6 1 15</inkml:trace>
          <inkml:trace contextRef="#ctx0" brushRef="#br0" timeOffset="54285.9348">11077-9527 31 0,'12'-38'15'0,"0"17"-12"15,-8 14 26-15,-1-10-29 16,1 3 1-16,4-14 0 16,-4 7 1-16,-4-3-3 15,0 0 1-15,-4-8 0 16,0 8 1-16,-4 6-1 16,1 5 1-16,-5 9-1 15,4 1 1-15,-8 13 0 16,5 0 0-16,-9 18-1 15,4-7 1-15,1 24-1 16,3-13 1-16,0 27-1 0,5-10 0 16,-1 17 0-16,4-14 0 15,0 17 0-15,0-20 0 16,4 3 0-16,0-13 0 16,4-5 0-16,0-6 0 15,4-10-1-15,-1-4 1 16,5-14-1-16,-4 0 1 15,4-11 0-15,-4 1 0 16,7-15-1-16,-3 5 1 16,0-5 0-16,-1 8 0 0,5-1 0 15,-4 4 1-15,11 1-1 16,-3 2 1-16,-5 8-1 16,-3 3 1-16,12 7-1 15,-5 6 1-15,1 5-1 16,-1 6 1-16,1-6-1 15,0-4 0-15,-1 3 0 16,-3-3 0-16,-1 0 0 16,1 0 0-16,-4-4 0 15,-1-3 0-15,1-3 0 16,4-4 0-16,-4-4 0 16,3-6 0-16,1-8 0 15,0-6 1-15,3-7-1 16,-3-1 0-16,-1 4 0 15,-3-3 0-15,0 7 0 16,-4 6 0-16,0 1 0 16,-1 3 0-16,-3 7 0 15,4 7 0-15,0 0 1 0,4 4 0 16,-1 9 0-16,1-2 1 16,0 3 0-16,0 3 1 15,-1 1 0-15,1 6 0 16,0 0 0-16,0 1 0 15,-1-4-1-15,-3-4 1 16,0 0-1-16,-4 1 1 16,0-1-1-16,-4 1 1 15,0-1-1-15,-8-3 0 16,-4 0-1-16,-3-4 1 0,-9 1-1 16,-3-4 0-16,-5 0-3 15,1 3 0-15,4-6-6 16,-1-1 1-16,5 0-10 15,-1-3 1-15</inkml:trace>
          <inkml:trace contextRef="#ctx0" brushRef="#br0" timeOffset="55036.6356">12235-9708 27 0,'0'7'13'0,"20"-7"-43"0,-16 0 22 0</inkml:trace>
          <inkml:trace contextRef="#ctx0" brushRef="#br0" timeOffset="54886.6629">12270-9339 40 0,'-4'11'20'0,"0"-22"-13"15,4 11 25-15,-3 0-30 16,-1 0 1-16,4 4 0 15,0-4 1-15,0 7-5 16,0 0 1-16,4 10 3 16,-4-3 1-16,7 14-2 15,-3-4 0-15,4 8-2 0,-4-5 1 16,4 12-5-16,0-12 0 16,0 1-11-16,-1-7 0 15,17-10-1-15,-5 3 1 16</inkml:trace>
          <inkml:trace contextRef="#ctx0" brushRef="#br0" timeOffset="55922.4262">12478-9067 36 0,'4'-7'18'0,"11"0"-23"15,-15 7 37-15,12-4-31 16,-4-3 0-16,0 4 2 16,-1-1 0-16,1 1-4 15,4-4 1-15,0-7 2 16,3 7 1-16,1-3-1 16,-4-8 1-16,3-3-2 15,1-3 1-15,0 0 0 16,-1 3 0-16,1 0-1 15,-4 3 1-15,-1 8-1 16,-3 0 1-16,0 3-1 16,0 3 0-16,0 8-1 15,0 3 1-15,-1 0-1 16,1 6 1-16,0 1-1 16,-4 11 0-16,0-4 0 0,0-4 0 15,0 0 0-15,0 1 0 16,-4-1 0-16,3-3 0 15,1 0 0-15,0-4 0 32,4-10 0-32,4-3 0 15,-4-4 0-15,3 0 0 16,-3-3 0-16,4-1 0 16,-4-3 0-16,4-3 1 15,-1 0-1-15,1-1 1 0,-4 4 0 16,7-3 0-16,1 6 0 15,0 4 0-15,-1 4 0 16,1 3 1-16,4 7-1 16,-5 3 0-16,1 1 0 15,0 6 1-15,3 1-1 16,1-5 1-16,-5 5-1 16,5-4 0-16,-4 3-1 15,-1-3 0-15,1-3-3 16,-1-1 0-16,1 0-9 15,-4-3 1-15,0-3-6 16,-1-1 1-16</inkml:trace>
          <inkml:trace contextRef="#ctx0" brushRef="#br0" timeOffset="57033.7042">14011-9262 36 0,'8'-7'18'0,"4"-4"-16"0,-8 4 27 15,-1-6-27-15,1-1 1 16,-4 0 2-16,0-7 0 16,-4 7-6-16,-3-10 1 15,-5 6 3-15,0 4 1 16,-3 0-2-16,-5 4 1 15,0 10-2-15,1 3 0 0,-1 4-1 16,-3 11 1-16,-1-1-1 16,1 11 0-16,3 3 0 15,1 8 0-15,7-5 0 16,4-2 0-16,8-4-1 16,8-1 1-16,4-6-1 15,-1-7 1-15,5-7-1 16,4-7 1-16,3-3-2 15,1-8 0-15,-1-6 0 16,1-4 1-16,-5-7-1 16,-3 7 0-16,-4 0 1 15,-1 7 0-15,-7 0 1 16,0 8 0-16,-4-1 0 16,0 0 0-16,-4 7 1 15,4 0 0-15,0 7-1 0,0 0 1 16,4 3 0-16,4 4 0 15,0 0 0-15,3 7 0 16,1 3 0-16,4 7 0 16,-1 8 0-16,1 6 0 15,-4-3-1-15,0 13 1 16,-5 1 0-16,-3 7 1 16,-4 3 0-16,0-7 1 15,-7 0 1-15,-5-7 0 16,-4-7 1-16,-3-6 0 0,-5-8-1 15,1-7 0-15,-5-10-1 16,1-10 0-16,3-8-3 16,5-6 1-16,3-8-1 15,4-9 0-15,9-8-1 16,6-7 1-16,13-3-2 16,11-7 0-16,9 3-3 15,3 7 0-15,16-3-6 16,7 3 0-16,9 4-8 15,-5 3 1-15</inkml:trace>
          <inkml:trace contextRef="#ctx0" brushRef="#br0" timeOffset="58369.9181">14379-9833 38 0,'15'-7'19'0,"21"-14"-18"15,-29 14 27-15,1 0-27 16,4 0 1-16,4 4 2 15,-1 0 1-15,5-4-6 16,-1 10 1-16,5-3 3 16,-1 10 0-16,1 4-1 15,-5 4 0-15,-3-1-1 16,0 4 0-16,-8 7 0 16,-1 3 0-16,-7 4 0 15,0 0 0-15,0 3 0 16,0-3 0-16,0 3 0 15,0-3 0-15,4-4-1 0,4 1 1 16,0-5-1-16,4 1 0 16,-5-3 0-16,5-1 0 15,4-7-1-15,-4 1 1 16,7-4 0-16,5 0 0 16,-5-4 0-16,1-3 0 15,3-4 0-15,-3-3 0 16,-5 0 0-16,1-3 1 15,-4 0-1-15,-4-8 0 16,-1 4 0-16,1-3 0 16,-4 3 0-16,4-4 1 0,-8 4-1 15,0 7 0-15,0-7 0 16,0 0 0-16,-8 7 0 16,0 0 1-16,-3 7-1 15,-5 7 1-15,-7 4-1 16,3 10 1-16,4-8-1 15,1 5 1-15,3-4-1 16,0 3 1-16,4 0 0 16,4 1 0-16,4 3-1 15,0 3 1-15,0-3-1 16,4 6 1-16,4 1-1 16,-4-3 1-16,4 2-1 15,-4 5 1-15,-4-1 0 16,-4 0 0-16,-4 4 1 15,0 0 1-15,-3-1 0 0,-5-13 0 16,-4 0 0 0,-3-4 0-16,-8 1-1 0,3-11 1 15,1 0-5-15,3-7 1 16,1-4-6-16,3-3 0 16,5-3-12-16,3-11 0 15</inkml:trace>
          <inkml:trace contextRef="#ctx0" brushRef="#br0" timeOffset="59421.3048">15200-10202 28 0,'-4'4'14'0,"4"-8"-1"0,0 4 5 16,0 0-16-16,0 0 1 15,4 4 1-15,-4-4 0 0,0 0-5 16,4 3 1-16,-4 4 3 16,0-7 0-16,4 4 0 15,-4 3 0-15,0 3 0 16,0 4 0-16,0 3 0 15,4-3 0-15,0 4-1 16,-4 3 1-16,0 0-1 16,4 10 0-16,-4 0-1 15,4 11 0-15,-4-4-1 16,4-6 1-16,-4 6-1 16,4 0 1-16,-4 0-1 15,3 4 1-15,-3-7-1 16,4 3 0-16,-4 0 1 15,4 1 0-15,-4-4-1 16,4 3 1-16,-4 0-1 16,4-7 1-16,-4 4-1 0,0 3 0 15,0 1 0-15,0-8 0 16,0 0 0-16,0-3 1 16,0 0-1-16,0 0 0 15,0 0-1-15,0 0 1 16,0-1 0-16,0 5 1 15,-4-8-1-15,4-7 0 16,0 4 0-16,0-3 1 16,0 10-1-16,4-8 1 0,0 5-1 15,0-1 0-15,0 0 0 16,-4-3 0-16,0 4 0 16,0-1 1-16,0-3-1 15,0 0 1-15,0 3-1 16,0 1 1-16,0-1-1 15,0-3 1-15,0 0-1 16,0-4 0-16,0 0 0 16,0-3 0-16,0 0 0 15,0 0 0-15,0 0 0 16,0 0 0-16,0-4 0 16,0 1 0-16,0-1 0 15,0 1 1-15,-4-4-1 16,4 0 0-16,-4 0-4 15,0-4 1-15,-4-3-14 16,0 0 1-16</inkml:trace>
          <inkml:trace contextRef="#ctx0" brushRef="#br0" timeOffset="12654.0317">-1511-9182 30 0,'-12'-4'15'0,"20"-3"-7"0,-12 4 16 0,4-7-23 16,0 6 1-16,-8-3 0 15,0 0 0-15,-3 0-3 16,-1 0 1-16,0 0 2 15,0 7 0-15,-7 0-1 16,-1 4 0-16,1-1 0 16,-1 8 1-16,1 3-1 15,-1-1 0-15,0 1-1 16,5 7 1-16,-1 4-1 16,0 2 1-16,5 5-1 15,-1-8 1-15,4 14-1 16,4-10 0-16,4 4-1 0,8-1 1 15,0-10 0-15,4 0 0 16,3-7-1-16,1-11 1 16,7-3-1-16,5-14 1 15,3 0 0-15,0-7 0 16,1-7 0-16,-5-3 0 16,0-7 0-16,5-4 0 15,-9-3 0-15,1-4 0 16,-5 0 0-16,-3-10 1 15,-4 4-1-15,-5-1 0 0,1 0 0 16,4 8 1-16,-8 2-1 16,0 5 0-16,-4 6 0 15,0 7 0-15,0 7 0 16,0 4 1-16,0 3-1 16,0 7 0-16,0 10 0 15,0 11 1-15,0 4-1 16,0 13 1-16,0 11 0 15,0 10 0-15,0 11-1 16,-4 3 1-16,4 3-1 16,0-3 0-16,4 0-1 15,0-10 1-15,4 0-1 16,-1-4 1-16,5-10-1 16,0-4 1-16,0-14-3 15,3-10 1-15,1 0-5 16,0-10 0-16,-1 3-6 15,5-11 1-15</inkml:trace>
          <inkml:trace contextRef="#ctx0" brushRef="#br0" timeOffset="13329.9977">-784-9662 31 0,'-4'3'15'0,"4"1"-13"0,0-4 24 16,0 0-24-16,0 3 1 15,0 1 0-15,-3 3 1 0,3 3-5 16,0 4 0-16,0 10 3 16,-4 8 1-16,0 9-2 15,0 5 1-15,4 6-2 16,0 10 1-16,-4-6-1 15,4-4 1-15,0 0-3 16,4-6 1-16,0-8-3 16,0-7 0-16,0-6-8 15,-1-4 1-15</inkml:trace>
          <inkml:trace contextRef="#ctx0" brushRef="#br0" timeOffset="14530.9937">-596-9659 27 0,'-12'-10'13'0,"5"-8"-3"0,7 11 15 16,7-3-23-16,1-4 0 16,4 4 1-16,4-1 1 15,3 1-5-15,9 3 0 16,7 0 3-16,4 3 1 0,4 4-2 16,0 4 1-16,-4 10 0 15,-8 7 0-15,1 6 0 16,-9 1 0-16,-3 4 0 15,-5-1 0-15,-3 7-1 16,-4 0 1-16,-4 1-2 16,-4-8 1-16,-12-7 0 15,-8 4 0-15,-7-3-1 16,-4-5 0-16,-12-9-1 16,8-4 0-16,3 0-3 15,5-7 1-15,3 3-10 16,5 4 1-16,7 0-2 15,12 0 0-15</inkml:trace>
          <inkml:trace contextRef="#ctx0" brushRef="#br0" timeOffset="13704.845">-588-9680 36 0,'-4'7'18'0,"0"0"-17"0,0 0 27 15,4 4-27-15,0 3 0 16,0-4 0-16,0 4 0 16,4 7-2-16,0 3 1 15,0 11 1-15,0 3 0 0,0 7-1 16,0 8 1-16,0 2-1 16,-4-6 1-16,0 3-1 15,0 0 1-15,0-3-1 16,0-11 0-16,0 1 0 15,-4-1 0-15,4-7-2 16,0-6 0 0,0-11-9-1,0-11 0-15</inkml:trace>
          <inkml:trace contextRef="#ctx0" brushRef="#br0" timeOffset="14020.6069">-780-8956 31 0,'0'4'15'0,"0"-4"-9"0,0 0 19 16,0 0-24-16,8 0 0 15,4 0 1-15,3 3 0 16,5-3-3-16,4 0 1 0,7 0 1 16,0 0 1-16,0-3-4 15,1 3 0-15,3 0-8 16,0-4 0-16</inkml:trace>
          <inkml:trace contextRef="#ctx0" brushRef="#br0" timeOffset="15087.1718">-181-8824 27 0,'0'7'13'0,"15"-10"-11"15,-7-8 23-15,4-3-24 16,4-7 1-16,3 1 0 16,5 2 0-16,-1-3-3 15,5-6 1-15,-1-1 1 16,-4 0 1-16,-3 7-1 0,-4 0 1 16,-1 7 0-16,-3 7 1 15,-4 11 0-15,-8 6 0 16,0 11 0-16,0-4 0 15,0 8-1-15,0 6 1 16,0 0-2-16,4 1 0 16,0 2-8-16,-4-2 1 15,0 6-7-15,-4 0 0 16</inkml:trace>
          <inkml:trace contextRef="#ctx0" brushRef="#br0" timeOffset="21933.139">726-8573 27 0,'0'3'13'0,"0"-13"-8"16,0 10 18-16,4-7-21 15,-4 7 1-15,8-4 1 16,0 4 0-16,8-7-5 15,-1 7 0-15,5 4 4 16,3-4 0-16,9 0-2 16,3 3 1-16,0-3-1 15,0 4 1-15,4-8-1 16,0 8 0-16,1-4-1 16,3-4 0-16,-4 1 0 15,-4-1 1-15,0 4-1 0,-4-3 0 16,1-4 0-16,-5 7 1 15,-3-4-5-15,-9 4 1 16,-15 0-9-16,4 11 1 16</inkml:trace>
          <inkml:trace contextRef="#ctx0" brushRef="#br0" timeOffset="22427.8561">754-8337 34 0,'11'4'17'0,"25"6"-15"0,-25-13 22 16,13 3-23-16,3 0 0 16,5 0 1-16,3 0 1 15,0 0-4-15,4 3 1 16,0-3 1-16,4-3 1 16,0-1-1-16,0 4 1 15,-4 0-1-15,-3 0 0 0,3 0 0 16,0 0 0-16,-4 7-2 15,0-7 1-15,-7 0-12 16,-9 0 1-16</inkml:trace>
          <inkml:trace contextRef="#ctx0" brushRef="#br0" timeOffset="23359.0493">2268-9210 30 0,'-4'4'15'0,"4"-15"-3"16,0 11 15-16,0 0-25 15,0 4 1-15,0-4 0 16,0 3 1-16,0 1-4 0,0 6 0 15,0 0 3-15,0-3 1 16,0 7-2-16,0 4 1 16,0 9-1-16,0 5 0 15,4 23-2-15,-4 8 1 16,0 7-1-16,-4 6 1 16,4-3-1-16,0 0 0 15,-4-7 0-15,0-10 1 16,0-7-1-16,4-11 1 15,0 4-1-15,0-14 1 16,0-4-1-16,0-3 1 0,0-4-1 16,0-3 1-16,0-7-1 15,4 4 1-15,0-8-1 16,-4-3 1-16,0 0-1 16,8-7 1-16,-1 0-1 15,9 7 1-15,0-3-1 16,3 3 1-16,5 0-1 15,7-4 0-15,0 1 0 16,5 3 0-16,3 0 0 16,12-4 0-16,-1 8-1 15,1-1 0-15,-4 1-9 16,-4 3 1-16,0-4-7 16,0 11 1-16</inkml:trace>
          <inkml:trace contextRef="#ctx0" brushRef="#br0" timeOffset="40774.1328">3656-9506 41 0,'-11'-3'20'0,"-1"10"-12"15,8-7 20-15,-4 7-25 16,0 3 1-16,-7 1 2 16,3 9 0-16,-4 1-7 15,1 4 0-15,-1 9 5 16,-4 5 1-16,1 3-3 15,-5 10 1-15,-3 3-2 0,0 11 1 16,-1 28-2-16,1 11 1 16,3 13-2-16,9 0 1 15,11 1 0-15,16 3 0 16,7-4-1-16,9-21 1 16,-1-6-4-16,4-18 0 15,4-11-6-15,5-20 1 16,-1-14-7-16,0-11 0 15</inkml:trace>
          <inkml:trace contextRef="#ctx0" brushRef="#br0" timeOffset="41810.0103">4161-8876 38 0,'0'-7'19'0,"0"18"-21"0,0-11 29 16,0 0-26-16,0 0 1 16,0-14 0-16,0 3 0 15,0 4-2-15,0-3 0 16,-4-1 2-16,0 8 0 15,-4-4 0-15,1 3 1 16,-1 1 0-16,0-1 0 16,-4 8-1-16,-4 3 1 0,-3 10-1 15,-1 4 1-15,1 7-2 16,-1 7 0-16,8 3-1 16,1 4 1-16,7 7-1 15,8-4 0-15,0-3-1 16,11-11 1-16,1-7-1 15,0-6 1-15,-1-8-1 16,1-10 1-16,3-3 0 16,1-15 0-16,0-6-1 15,-1-8 1-15,1-2 0 16,-9-8 0-16,1 4 0 16,-8 3 0-16,0 7 0 15,-4 0 1-15,0 11-1 16,-4-4 1-16,0 7-1 15,0 4 0-15,4 6 1 16,0-10 0-16,0 11-1 16,0 3 0-16,0-4 0 0,0 1 0 15,0-4 0-15,0 7 0 16,0 0-1-16,0-11 1 16,0 11-1-16,0-7 1 15,4 11 0-15,-4-4 0 16,4 3 0-16,0 4 0 15,4 4 0-15,-4 10 0 16,4-1 0-16,-1 12 0 16,5 10 0-16,4 10 1 15,-1 7-1-15,1 7 0 0,0-7 0 16,-5 14 0-16,-3 7 0 16,0-14 1-16,-12 28 0 15,-4-3 1-15,-3-1 0 16,-9-13 1-16,1-8-1 15,-5-9 1-15,1-8-1 16,-1-11 1-16,5-13-1 16,-9-21 0-16,5 7-2 15,-1-10 1-15,1-15-1 16,7-13 0-16,8-4-1 16,4-3 1-16,12-11-1 15,4 0 1-15,11-13-1 16,5-1 1-16,15 4-4 15,0-7 1-15,12 10-6 16,7 4 1-16,9 6-9 16,-5 8 1-16</inkml:trace>
          <inkml:trace contextRef="#ctx0" brushRef="#br0" timeOffset="42456.1838">4677-9440 30 0,'8'-10'15'0,"-4"0"-6"0,0 13 16 15,0 4-23-15,0 3 0 16,4 11 2-16,7 7 0 16,-3 17-5-16,4 1 1 15,7 13 3-15,5 3 0 16,-1 22-1-16,0 10 0 0,-3 7 0 16,-9-4 1-16,-7 4-1 15,-8-21 1-15,-8 17-1 16,-7 1 1-16,-5-1-1 15,-7-6 1-15,-1-11-3 16,1-4 0-16,-8-3-3 16,-4-13 0-16,4-12-12 15,-1-13 0-15</inkml:trace>
          <inkml:trace contextRef="#ctx0" brushRef="#br0" timeOffset="43191.3812">5354-8681 42 0,'-4'-7'21'0,"16"17"-21"0,-4-17 27 16,3 7-26-16,5-7 0 0,8 1 0 16,3-1 1-16,4 0-3 15,4-4 1-15,12 4 1 16,0 0 0-16,0 11-1 15,0-8 0-15,-8 4-4 16,-3 4 1-16,-5-1-9 16,-4 4 0-16</inkml:trace>
          <inkml:trace contextRef="#ctx0" brushRef="#br0" timeOffset="43596.1485">5385-8382 37 0,'4'4'18'0,"8"-4"-16"0,-4 0 27 16,4 0-27-16,3 0 0 0,1-4 3 15,7-3 0-15,1 7-6 16,3-3 1-16,8 3 3 15,8 0 1-15,4-4-2 16,4 4 0-16,0-3-1 16,-8-1 0-16,4-3-14 15,-4 0 1-15,-8-3-2 16,-3-4 0-16</inkml:trace>
        </inkml:traceGroup>
        <inkml:traceGroup>
          <inkml:annotationXML>
            <emma:emma xmlns:emma="http://www.w3.org/2003/04/emma" version="1.0">
              <emma:interpretation id="{C9D8255F-7EA9-461D-997C-4532EADE6E90}" emma:medium="tactile" emma:mode="ink">
                <msink:context xmlns:msink="http://schemas.microsoft.com/ink/2010/main" type="inkWord" rotatedBoundingBox="20527,9042 24282,9020 24297,11520 20542,11542"/>
              </emma:interpretation>
              <emma:one-of disjunction-type="recognition" id="oneOf5">
                <emma:interpretation id="interp25" emma:lang="fr-FR" emma:confidence="0">
                  <emma:literal>("r"</emma:literal>
                </emma:interpretation>
                <emma:interpretation id="interp26" emma:lang="fr-FR" emma:confidence="0">
                  <emma:literal>(ALE.</emma:literal>
                </emma:interpretation>
                <emma:interpretation id="interp27" emma:lang="fr-FR" emma:confidence="0">
                  <emma:literal>(ARE.</emma:literal>
                </emma:interpretation>
                <emma:interpretation id="interp28" emma:lang="fr-FR" emma:confidence="0">
                  <emma:literal>(AA.</emma:literal>
                </emma:interpretation>
                <emma:interpretation id="interp29" emma:lang="fr-FR" emma:confidence="0">
                  <emma:literal>("r""</emma:literal>
                </emma:interpretation>
              </emma:one-of>
            </emma:emma>
          </inkml:annotationXML>
          <inkml:trace contextRef="#ctx0" brushRef="#br0" timeOffset="86203.4861">19775-9628 37 0,'-7'-6'18'0,"7"-8"-9"0,0 7 17 16,3 0-23-16,-3 0 1 15,-3 0 2-15,3 3 1 16,0 1-8-16,-4-1 0 15,0 4 6-15,0 0 0 16,0 0-2-16,4 4 1 16,0 3-3-16,0 7 1 0,0 0-1 15,0 10 0-15,0 11-1 16,0 7 0-16,4 6 0 16,-4 4 1-16,4-3-1 15,-4 3 1-15,0-6-1 16,0-1 0-16,0-3-2 15,0-4 0-15,0-7-4 16,0-3 1-16,-4-7-6 16,4-4 0-16,0-6-6 15,12-4 1-15</inkml:trace>
          <inkml:trace contextRef="#ctx0" brushRef="#br0" timeOffset="86669.8226">20073-9527 37 0,'0'-10'18'0,"0"10"-18"0,0 0 29 16,0 0-28-16,0 0 1 15,0 0 1-15,0 0 0 16,4 3-3-16,-4-3 0 15,0 0 3-15,-4 0 1 16,0 4-1-16,-4-1 0 16,-8 15 0-1,1-4 0-15,-1 0-1 16,1 7 0-16,-5-4-1 16,8 0 1-16,4-3-1 15,-3 4 0-15,3-4-1 16,-4-1 1-16,4-6-1 15,0 0 1-15,4 0-1 16,8 0 0-16,-4 0-1 16,0 0 1-16,12 0 0 15,-4 4 0-15,4 3 0 16,3 6 0-16,5-6 0 16,3 7 0-16,5-3 0 15,3-1 1-15,-3 4-1 16,7 3 0-16,-8 1-5 15,1-5 1-15,-9-2-12 16,-7-1 1-16</inkml:trace>
          <inkml:trace contextRef="#ctx0" brushRef="#br0" timeOffset="87195.289">20464-9335 40 0,'-4'7'20'0,"8"0"-10"0,-4-7 25 16,0 3-33-16,0-3 1 16,0 0 1-16,8 7 1 15,-4-3-6-15,16-1 0 16,-5-6 4-16,5 3 0 15,3-4-2-15,5-3 1 16,-1 0-6-16,8 4 1 16,-3-4-13-16,-5 10 1 0</inkml:trace>
          <inkml:trace contextRef="#ctx0" brushRef="#br0" timeOffset="87615.1474">21051-9628 38 0,'-3'7'19'0,"3"-3"-11"0,-8-4 20 16,8 0-25-16,0 3 0 15,-4 1 2-15,4-1 0 16,0 4-7-16,0 4 1 15,4 6 5-15,-4 4 0 16,8 14-1-16,-5 7 1 16,1 6-1-16,-4 11 1 15,4-6-1-15,0-1 1 0,4 0-4 16,0-3 0-16,-4-8-17 16,-4 8 1-16</inkml:trace>
          <inkml:trace contextRef="#ctx0" brushRef="#br0" timeOffset="83817.7567">17654-9074 37 0,'-12'7'18'0,"4"3"-15"0,4-6 23 16,0-1-24-16,-3 8 0 15,-1-1 1-15,-4 4 1 16,0 3-4-16,1 1 1 16,-5 16 2-16,0 5 1 15,-11 13-2-15,-5 11 1 16,1-1-1-16,-8 18 0 16,12-3-1-16,-1 20 0 15,13 21-1-15,3 8 1 0,16 2-1 16,15 22 0-16,9 0 0 15,3-8 0-15,4-13-4 16,8-7 0-16,4-4-10 16,0 1 0-16</inkml:trace>
          <inkml:trace contextRef="#ctx0" brushRef="#br0" timeOffset="81384.8915">17920-8594 37 0,'-8'7'18'0,"-11"7"-13"0,15-25 18 0,8 4-22 16,-8 7 0-16,8-7 0 15,0 0 1-15,-1 0-2 16,5 1 0-16,0-8 1 16,4-4 1-16,0 8 0 15,-1-8 0-15,5 1 0 16,4-11 1-16,-1 7-1 16,5-7 1-16,-5 1-1 15,1-5 0-15,3 4-1 16,-3 8 1-16,-5-1-1 15,1 3 0-15,4 1-1 0,-5 3 1 16,1 7-1-16,0 4 1 16,-5 3-1-16,1 0 1 15,0 3-1-15,0 7 0 16,-1 11 0-16,1 0 1 16,0 4-1-16,-4 6 0 15,3-3 0-15,-3 0 0 16,0-8 0-16,-4 1 0 15,0 0 0-15,0 4 1 16,-4-8-1-16,0-3 0 16,0-7 0-16,0-4 0 0,4 4 0 15,-4-3 0-15,0-4 0 16,4-7 0-16,0-4 0 16,-1 4 0-16,1-7 0 15,4-3 0-15,-4-4 0 16,4 0 0-16,-4 4 0 15,4-4 0-15,0-3-1 16,-1-1 1-16,1 1 0 16,4 3 0-16,0 4 0 15,3 6 0-15,5 1 0 16,-1-1 1-16,1 4-1 16,-4 0 1-16,-1 4-1 15,5 0 1-15,-4 3 0 16,-1 6 0-16,1 1-1 15,-4 4 1-15,7 6-1 16,-3 1 0-16,-8 6 0 0,0 0 1 16,3 4-2-16,-3 7 1 15,0 0 0-15,0 3 1 16,0-3-2-16,-1-7 0 16,1-4-4-16,12-7 0 15,-1-3-10-15,1-3 0 16</inkml:trace>
          <inkml:trace contextRef="#ctx0" brushRef="#br0" timeOffset="82105.11">18057-8253 37 0,'-4'21'18'0,"4"-25"-9"0,0-3 20 0,0 7-26 16,0 0 0-16,0-7 2 15,4 7 0-15,-4 0-6 16,8-3 1-16,-4 6 4 16,11 1 1-16,-3 3-2 15,0-7 0-15,7 0-1 16,9 0 1-16,11-4-2 16,8-3 1-16,4 11-2 15,15-11 1-15,5 7-1 16,-5-7 1-16,-3 0-1 15,-4 0 1-15,-1 4-1 16,-7-4 0-16,-8 7 0 16,-3 3 1-16,-9 1-3 0,-12 2 1 15,-3 8-6-15,-8 4 1 16,-8-1-11-16,0 4 1 16</inkml:trace>
        </inkml:traceGroup>
      </inkml:traceGroup>
      <inkml:traceGroup>
        <inkml:annotationXML>
          <emma:emma xmlns:emma="http://www.w3.org/2003/04/emma" version="1.0">
            <emma:interpretation id="{A602DA2C-4309-4050-A1A8-9D53C332524D}" emma:medium="tactile" emma:mode="ink">
              <msink:context xmlns:msink="http://schemas.microsoft.com/ink/2010/main" type="line" rotatedBoundingBox="9928,10605 22743,9676 22894,11751 10078,12680"/>
            </emma:interpretation>
          </emma:emma>
        </inkml:annotationXML>
        <inkml:traceGroup>
          <inkml:annotationXML>
            <emma:emma xmlns:emma="http://www.w3.org/2003/04/emma" version="1.0">
              <emma:interpretation id="{E90C97C4-8778-4F63-BAED-7021E4B10AF2}" emma:medium="tactile" emma:mode="ink">
                <msink:context xmlns:msink="http://schemas.microsoft.com/ink/2010/main" type="inkWord" rotatedBoundingBox="9976,11267 19401,10584 19504,11997 10078,12680"/>
              </emma:interpretation>
              <emma:one-of disjunction-type="recognition" id="oneOf6">
                <emma:interpretation id="interp30" emma:lang="fr-FR" emma:confidence="0">
                  <emma:literal>nán."</emma:literal>
                </emma:interpretation>
                <emma:interpretation id="interp31" emma:lang="fr-FR" emma:confidence="0">
                  <emma:literal>nán")</emma:literal>
                </emma:interpretation>
                <emma:interpretation id="interp32" emma:lang="fr-FR" emma:confidence="0">
                  <emma:literal>Monzón."</emma:literal>
                </emma:interpretation>
                <emma:interpretation id="interp33" emma:lang="fr-FR" emma:confidence="0">
                  <emma:literal>Mělník")</emma:literal>
                </emma:interpretation>
                <emma:interpretation id="interp34" emma:lang="fr-FR" emma:confidence="0">
                  <emma:literal>Monzón")</emma:literal>
                </emma:interpretation>
              </emma:one-of>
            </emma:emma>
          </inkml:annotationXML>
          <inkml:trace contextRef="#ctx0" brushRef="#br0" timeOffset="73683.3131">12646-7669 42 0,'-4'-10'21'0,"0"7"-20"15,4 3 33-15,-4 0-31 16,0 6 0-16,0 5 2 16,-7 3 1-16,-1 10-7 15,-4 7 0-15,-3 4 4 16,-5 17 1-16,1 4-2 16,-13 17 0-16,13-3-1 15,3 13 0-15,9 4-1 16,7 4 0-16,12-15-1 0,15-6 1 15,12-14-7-15,4-11 1 16,1-14-10-16,10-10 1 16</inkml:trace>
          <inkml:trace contextRef="#ctx0" brushRef="#br0" timeOffset="74539.2734">12654-7081 36 0,'-4'7'18'0,"4"-3"-14"0,0-4 20 16,4-7-22-16,0 0 0 15,3 0 2-15,1 0 0 16,0-3-4-16,4-4 1 16,0-4 3-16,3-3 0 31,9-10 0-31,3 3 0 15,-4 4-2-15,1 7 1 0,-4-1-2 16,-1 8 1-16,1-1-2 16,-5 11 1-16,1 0-1 15,0 0 0-15,-5 7 0 16,1 7 1-16,-4 4-1 16,0-1 0-16,0 4 0 15,-5 0 0-15,1 0 0 16,-4-4 0-16,0-3-1 15,-4-4 1-15,4 1-1 16,0-4 1-16,0-4-1 16,8 1 1-16,0-4-1 15,-8 0 1-15,8-7-1 16,0-7 1-16,0 0 0 16,3-4 0-16,1 1 0 15,4 0 0-15,-1-1 0 16,-3 4 1-16,4-3 0 0,3 3 0 15,-7 0 0-15,0 7 0 16,-1 4 0-16,5 3 1 16,-4 7-2-16,0 3 1 15,-5 4-1-15,5 3 1 16,-4 4-1-16,4 4 1 16,-1-1-1-16,1-7 0 15,4 1-4-15,-1 3 1 16,5 0-13-16,0-4 1 15,3-7-1-15,-3 8 1 16</inkml:trace>
          <inkml:trace contextRef="#ctx0" brushRef="#br0" timeOffset="74959.6522">13530-7181 42 0,'4'3'21'0,"11"-10"-26"0,1 4 40 15,4 3-35-15,19 0 0 16,-4 0 0-16,4 0 0 0,-4 0-5 16,1 3 1-16,-1 1-7 15,8-1 0-15</inkml:trace>
          <inkml:trace contextRef="#ctx0" brushRef="#br0" timeOffset="75380.5977">14168-7505 45 0,'-4'7'22'0,"15"17"-22"0,-11-17 38 16,4 4-37-16,4 10 1 0,-4 3-1 15,4 4 1-15,0 3-3 16,-4 0 1-16,-1 8-3 16,1-1 1-16,-4-10-12 15,8 0 1-15</inkml:trace>
          <inkml:trace contextRef="#ctx0" brushRef="#br0" timeOffset="75844.1361">14614-7609 34 0,'11'-14'17'0,"-7"21"-11"0,-4 0 18 16,4 3-23-16,-4-3 0 15,0 0 0-15,0 3 1 16,-4 4-2-16,0 0 0 16,-4 4 1-16,-3-1 0 15,-1 0 0-15,-4 1 0 16,-3 3-1-16,-5 0 1 15,1-4-1-15,-8 0 1 16,-1 4 0-16,1-7 0 16,0 0 1-16,3 0 0 0,9-4-1 15,3 1 1-15,4-1-1 16,4 1 1-16,8-4-1 16,12 0 1-16,4 0-2 15,7 0 0-15,1 0 0 16,-1-1 1-16,5 5-1 15,-1-1 1-15,4 4-1 16,1 4 1-16,-1 3-2 16,0-8 0-16,1 1-12 15,-5 0 0-15,-4 0-1 16,1 0 1-16</inkml:trace>
          <inkml:trace contextRef="#ctx0" brushRef="#br0" timeOffset="76761.5246">14969-7147 36 0,'12'-10'18'0,"16"-11"-14"16,-17 14 26-16,1-3-30 15,4-1 1-15,3 1 0 16,5 3 0-16,3 0-2 0,4 0 1 16,1 3-1-16,3 4 0 15,-4 4-11-15,1-1 1 16</inkml:trace>
          <inkml:trace contextRef="#ctx0" brushRef="#br0" timeOffset="76565.9697">15110-7425 44 0,'-8'3'22'0,"1"8"-29"0,7-8 43 0,0 1-36 16,0 13 1-16,0-3-1 15,4 4 1-15,-1 2-1 16,5 8 0-16,0 0-1 15,0 3 0-15,-4-3-4 16,0-3 1-16,0-8-8 16,-4 0 1-16</inkml:trace>
          <inkml:trace contextRef="#ctx0" brushRef="#br0" timeOffset="77152.4184">15689-7564 50 0,'-4'21'25'0,"4"-4"-26"16,0-10 41-16,0 10-39 16,0-3 1-16,0 18 0 15,0 2 1-15,0 12-4 16,4-1 0-16,0 0 2 0,4-7 0 16,-1 4-8-16,5-4 1 15,0-3-10-15,4-7 1 16</inkml:trace>
          <inkml:trace contextRef="#ctx0" brushRef="#br0" timeOffset="77631.1726">15943-7787 42 0,'-4'0'21'0,"8"0"-19"15,-4 0 29-15,8 4-28 0,0-1 0 16,4 4 1 0,-1 3 1-16,9 1-6 0,7 10 0 15,9 10 4-15,3 7 0 16,0 1-2-16,-8 6 1 15,0 11-1-15,-7-1 1 16,-8 4-1-16,-5 7 0 16,-7 1 0-16,-15 2 1 15,-13 4-1-15,-19 7 0 16,-8-7-1-16,-8-3 0 16,-3-4-12-16,3-3 1 0,12-4-5 15,-19-21 1-15</inkml:trace>
          <inkml:trace contextRef="#ctx0" brushRef="#br0" timeOffset="71671.1082">10612-7585 36 0,'7'3'18'0,"1"-23"-14"0,0 20 20 0,0 3-23 16,8-3 1-16,-5 10 1 15,1-6 1-15,4 3-4 16,3 7 1-16,-3 3 2 15,3 4 1-15,-3 7-1 16,0 7 1-16,-4 3-1 16,-1 11 0-16,-3-1-2 15,-4 1 1-15,-4 0-1 16,0 7 0-16,-4-4-1 16,-8 3 0-16,1 1 0 15,-5-7 0-15,-4-11-3 16,-3 0 1-16,3-3-8 15,-3-14 1-15,3-7-6 16,5-4 1-16</inkml:trace>
          <inkml:trace contextRef="#ctx0" brushRef="#br0" timeOffset="72152.4573">11335-7216 39 0,'-11'10'19'0,"15"-10"-19"16,-4 0 31-16,3 0-31 15,5 0 1-15,0-3-1 0,0-1 0 16,4 1 0 0,-5-1 0-16,1 1-1 0,0-1 0 15,4 4-10-15,-4 0 1 16,3 4-1-16,1-1 1 15</inkml:trace>
          <inkml:trace contextRef="#ctx0" brushRef="#br0" timeOffset="72452.5778">11648-7241 38 0,'4'7'19'0,"4"4"-21"16,-4-8 36-16,0 1-34 15,0-1 1-15,0 1-1 16,0-1 1-16,0-3-6 16,3 0 1-16,-3 0-7 15,4 0 1-15</inkml:trace>
          <inkml:trace contextRef="#ctx0" brushRef="#br0" timeOffset="72782.1805">11899-7209 37 0,'15'7'18'0,"1"-4"-20"16,-8-3 28-16,0 0-26 15,7 0 0-15,-3 0-1 16,0 4 1-16,-1-1-10 15,-3 1 1-15</inkml:trace>
          <inkml:trace contextRef="#ctx0" brushRef="#br0" timeOffset="68293.62">6817-6847 36 0,'0'0'18'0,"0"0"-14"0,0 0 19 0,4 3-22 16,-4-3 0-16,4-7 1 15,0 0 1-15,-4 7-3 16,0-7 0-16,4 0 3 16,0 0 0-16,-4 0 0 15,8 0 0-15,-1-7 0 16,5-3 0-16,0 3-1 15,0-7 0-15,-1-3 0 16,5 0 0-16,0 3-1 16,7 3 0-16,-3-3 0 15,-1 4 0-15,1 0 0 16,-1 3 0-16,1 0-1 16,-5 0 1-16,-3 3 0 15,0 1 0-15,0 3-1 16,-4 0 0-16,-1 4 0 0,1-1 1 15,0 4-1-15,-4 0 1 16,4 4-1-16,-4 3 0 16,0 3 0-16,3 4 1 15,-3-4-1-15,0 4 1 16,4 7-1-16,0 0 0 16,-4 10 0-16,0-6 0 15,0-1-1-15,0-3 1 16,-1 0 0-16,1-7 0 15,-4-7 0 1,0-4 0-16,0 1 0 16,0-11 0-16,0-4 0 15,0-6 0-15,0-1-1 16,4-2 1-16,0 2 0 16,4 1 0-16,0-8 0 15,4 1 0-15,-1 0-1 16,5-4 1-16,0 3 0 15,-1 5 0-15,1 2 0 16,0 8 0-16,-1 3 0 16,1 7 0-16,-1 3 0 15,-3 11 0-15,0 4 0 16,0-1 1-16,-1 4-1 16,9 7 0-16,0 6 0 15,-1 1 0-15,12 0 0 16,-7-4 0-16,-1-3-6 0,1-10 1 15,-1-4-10-15,1-7 0 16</inkml:trace>
          <inkml:trace contextRef="#ctx0" brushRef="#br0" timeOffset="69116.3424">8198-7550 30 0,'-12'0'15'0,"1"7"-2"0,3-11 11 0,0 8-23 16,-4-1 1-16,-3 4 2 15,-1 4 1-15,0 2-5 16,4 1 0-16,-3 7 4 16,3 7 0-16,-7-4-1 15,3 11 0-15,-4 4-1 16,5 6 0-16,3-3-1 16,4 6 0-16,4 15-1 15,4-1 1-15,8 15-1 16,4-11 1-16,3 0-4 15,9-7 0-15,15-6-4 16,4-8 0-16,4-17-7 0,4-14 0 16</inkml:trace>
          <inkml:trace contextRef="#ctx0" brushRef="#br0" timeOffset="69914.4307">8421-6976 38 0,'-8'7'19'0,"4"3"-19"0,4-13 28 16,0 6-27 0,0-6 0-16,0 3 1 0,0-7 0 15,0 7-2-15,4-11 0 16,0 1 2-16,4-7 1 16,0-1-1-16,3 4 1 15,1-3-1-15,4-8 1 16,0 1-1-16,-1 0 0 15,5-1-2-15,-5 1 1 16,1 3 0-16,0 4 0 16,-1 3-1-16,-3 3 1 0,0 8-1 15,3 3 0-15,-3 7 0 16,0 3 0-16,0 4 0 16,-1 7 0-16,5 0 0 15,0-7 1-15,-5 10-1 16,1 1 0-16,-4-5 0 15,-4-2 0-15,-4 6 0 16,4-10 1-16,-4-3-2 16,0-1 1-16,4-3-1 15,-4-4 1-15,0-3-1 16,8-17 1-16,-1 7-1 16,1-4 1-16,0 3 0 15,0-10 0-15,0 1 0 16,3-1 0-16,1 0 0 0,4-4 1 15,-1 5 0 1,1 2 0-16,0 4-1 0,-1 4 1 16,-3 3 0-16,0 7 0 15,0 3-1-15,-5 8 1 16,1 3-1-16,0 3 0 16,4 0 0-16,-1 1 1 15,1-1-1-15,4 1 1 16,0 6-6-16,-1-3 0 15,1 3-10-15,-1-3 0 16</inkml:trace>
          <inkml:trace contextRef="#ctx0" brushRef="#br0" timeOffset="70320.668">9430-7101 38 0,'-11'10'19'0,"18"-13"-14"0,-3 3 22 16,8 0-26-16,4 3 1 15,7-3 0-15,1 0 0 16,-5-3-3-16,5-1 1 15,3 1 0-15,0 3 1 16,1 0-6-16,3 0 0 16,-4 0-7-16,1 3 0 15</inkml:trace>
          <inkml:trace contextRef="#ctx0" brushRef="#br0" timeOffset="71011.2534">10166-7237 29 0,'-8'-7'14'0,"20"-4"-6"0,-12 11 17 16,0 0-24-16,0-6 1 15,0 6 0-15,0 0 1 0,0 0-4 16,0 0 1-16,0 0 2 16,0 0 1-16,0 0 0 15,0 0 0-15,0 0-1 16,0 0 1-16,0 0-2 15,4-7 1-15,-4 7-1 16,3-7 1-16,1-4-2 16,-4 4 0-16,0 0 0 15,0 7 0-15,0-10 1 16,0 3 0-16,0 7 0 16,0 3 1-16,0-3 0 15,0 0 0-15,0 0-1 16,0 7 1-16,0 4-1 15,0-1 0-15,0 8-1 16,-4 2 1-16,4 5 0 16,0 3 0-16,0-1-1 0,0 5 0 15,0 3 0 1,0-1 1-16,4 12-2 0,0-12 1 16,0-6-5-16,0-7 0 15,0-7-10-15,0-7 0 16</inkml:trace>
        </inkml:traceGroup>
        <inkml:traceGroup>
          <inkml:annotationXML>
            <emma:emma xmlns:emma="http://www.w3.org/2003/04/emma" version="1.0">
              <emma:interpretation id="{2E9F6550-1F0D-4E2D-B91D-231599DF030A}" emma:medium="tactile" emma:mode="ink">
                <msink:context xmlns:msink="http://schemas.microsoft.com/ink/2010/main" type="inkWord" rotatedBoundingBox="21279,9782 22743,9676 22885,11630 21421,11736"/>
              </emma:interpretation>
              <emma:one-of disjunction-type="recognition" id="oneOf7">
                <emma:interpretation id="interp35" emma:lang="fr-FR" emma:confidence="0">
                  <emma:literal>"</emma:literal>
                </emma:interpretation>
                <emma:interpretation id="interp36" emma:lang="fr-FR" emma:confidence="0">
                  <emma:literal>»</emma:literal>
                </emma:interpretation>
                <emma:interpretation id="interp37" emma:lang="fr-FR" emma:confidence="0">
                  <emma:literal>*</emma:literal>
                </emma:interpretation>
                <emma:interpretation id="interp38" emma:lang="fr-FR" emma:confidence="0">
                  <emma:literal>+</emma:literal>
                </emma:interpretation>
                <emma:interpretation id="interp39" emma:lang="fr-FR" emma:confidence="0">
                  <emma:literal>1</emma:literal>
                </emma:interpretation>
              </emma:one-of>
            </emma:emma>
          </inkml:annotationXML>
          <inkml:trace contextRef="#ctx0" brushRef="#br0" timeOffset="83096.7576">18210-7808 36 0,'-8'0'18'0,"16"-10"-10"0,-8 10 20 0,4-4-25 15,-1 1 1-15,5-1 2 16,0 1 1-16,4 3-9 15,4 3 1-15,3 4 5 16,5 7 0-16,3 4-2 16,0 3 1-16,9 6-2 15,-5 12 1-15,0-5-1 16,4 8 0-16,-7 0-1 16,-5 3 0-16,1-7 0 15,-5-3 1-15,-7-7-1 16,4 0 0-16,-8-4 0 15,-1-6 1-15,5-4-1 16,-4-1 1-16,-4-2-1 16,-4-1 1-16,4 1-1 0,0-8 0 15,-4 1 0-15,0-1 0 16,0 1 0-16,0-4 0 16,0-4 0-16,0-3 0 15,-4-7 0-15,0-7 0 16,0 4 0-16,0-7 0 15,-4-4 0-15,-7 7 0 16,3 0 0-16,-4 4 1 16,-3 6-1-16,-5 1 1 15,-3 3-1-15,3 3 0 16,-3 4 0-16,0 7 1 16,-1 7-1-16,-3 4 0 0,-1 6 0 15,1 4 1-15,4 3-1 16,-1 1 0-16,5-1 0 15,3 0 0-15,9 0-1 16,3 1 1-16,4-11-2 16,12 0 1-16,3-8-8 15,9-2 1-15,7-4-8 16,1-4 0-16</inkml:trace>
          <inkml:trace contextRef="#ctx0" brushRef="#br0" timeOffset="85333.2209">19282-9019 38 0,'-4'4'19'0,"0"-8"-14"0,4 4 23 15,0 0-28-15,4 0 0 16,-4 0 2-16,4 0 0 0,-4 0-1 15,0 0 0-15,8 4 1 16,-4-1 1-16,4 1 0 16,0-1 0-16,-1 4-1 15,-3 0 1-15,0 0-1 16,0 4 0-16,0-4 0 16,4 0 1-16,-4 3-1 15,0 4 0-15,-4-4 0 16,8 4 0-16,-1 4-1 15,1-1 0-15,0-3-1 16,0 7 1-16,0 0-1 16,0-4 1-16,-1 1-1 15,-3-1 1-15,8-3 0 16,-4 3 1-16,0-3-1 16,-4 4 1-16,3-5-1 0,1 8 1 15,0-3-1 1,-8-1 1-16,12 1-2 0,-4-5 1 15,-1 1-1-15,1-3 1 16,0 6-1-16,-4 1 1 16,4-1 0-16,0 4 0 15,-4 0-1-15,3 0 0 16,1-4 0-16,0 4 1 16,0-4-1-16,0-3 0 15,-4 0 0-15,0-3 0 16,0 2 0-16,-1 1 1 0,-3 7-1 15,0 0 0-15,0 4 0 16,0-1 1 0,0 0-1-16,0 4 0 0,0 3 0 15,0-3 0-15,-3 0 0 16,3 3 0-16,-4 1 0 16,4-11 0-16,0 3 0 15,0-3 0-15,-4 0 0 16,4 0 1-16,-4-1-2 15,0 1 1-15,0 0 0 16,0 0 0-16,4 0 0 16,-4 0 0-16,0-4 0 15,0-3 0-15,0 0 0 16,0 0 0-16,-3 0 0 16,7 0 0-16,-4 3 0 15,0-3 0-15,0 4 0 0,0 2 0 16,0 1 0-16,0 0 0 15,0 7 0-15,-4-4 1 16,4 4-1-16,-3 0 0 16,-1 0 0-16,-4 3 1 15,8-3-1-15,-8-4 0 16,5 4 0-16,-5-3 1 16,0 2-1-16,0-2 0 15,1-1 0-15,3 4 0 16,0-4 0-16,-4 1 0 15,0-4 0-15,1-1 0 0,-1 1-1 16,-4-3 0-16,1 3-8 16,-1-11 1-16,-4 7-12 15,1-3 1-15</inkml:trace>
        </inkml:traceGroup>
      </inkml:traceGroup>
    </inkml:traceGroup>
    <inkml:traceGroup>
      <inkml:annotationXML>
        <emma:emma xmlns:emma="http://www.w3.org/2003/04/emma" version="1.0">
          <emma:interpretation id="{95B1569F-ED9C-46E5-83BD-7830E343C1C1}" emma:medium="tactile" emma:mode="ink">
            <msink:context xmlns:msink="http://schemas.microsoft.com/ink/2010/main" type="paragraph" rotatedBoundingBox="705,14152 24153,14067 24160,16023 712,161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A69FD1-ACE8-4E72-A5D0-BFA9582D5D51}" emma:medium="tactile" emma:mode="ink">
              <msink:context xmlns:msink="http://schemas.microsoft.com/ink/2010/main" type="line" rotatedBoundingBox="705,14152 24153,14067 24160,16023 712,16108"/>
            </emma:interpretation>
          </emma:emma>
        </inkml:annotationXML>
        <inkml:traceGroup>
          <inkml:annotationXML>
            <emma:emma xmlns:emma="http://www.w3.org/2003/04/emma" version="1.0">
              <emma:interpretation id="{F518D9FD-A99C-41A5-A8BC-F935B1514AFD}" emma:medium="tactile" emma:mode="ink">
                <msink:context xmlns:msink="http://schemas.microsoft.com/ink/2010/main" type="inkWord" rotatedBoundingBox="692,14363 11065,14113 11108,15901 735,16152"/>
              </emma:interpretation>
              <emma:one-of disjunction-type="recognition" id="oneOf8">
                <emma:interpretation id="interp40" emma:lang="fr-FR" emma:confidence="0">
                  <emma:literal>Eût</emma:literal>
                </emma:interpretation>
                <emma:interpretation id="interp41" emma:lang="fr-FR" emma:confidence="0">
                  <emma:literal>Emâm</emma:literal>
                </emma:interpretation>
                <emma:interpretation id="interp42" emma:lang="fr-FR" emma:confidence="0">
                  <emma:literal>Emâms</emma:literal>
                </emma:interpretation>
                <emma:interpretation id="interp43" emma:lang="fr-FR" emma:confidence="0">
                  <emma:literal>Eûtes</emma:literal>
                </emma:interpretation>
                <emma:interpretation id="interp44" emma:lang="fr-FR" emma:confidence="0">
                  <emma:literal>Elâzığ</emma:literal>
                </emma:interpretation>
              </emma:one-of>
            </emma:emma>
          </inkml:annotationXML>
          <inkml:trace contextRef="#ctx0" brushRef="#br0" timeOffset="123467.5659">-2482-3653 27 0,'-8'0'13'0,"8"-4"-4"0,0 8 13 16,0-4-20-16,0-4 1 15,0 4 2-15,0 4 0 16,-4-8-6-16,4 8 0 16,0-4 4-16,0 0 0 15,0-7 0-15,0 7 0 16,0 0-1-16,8 0 0 16,0 0 0-16,4 3 1 15,4-3-1-15,-1 0 0 0,5 0-1 16,7 4 0-16,12-8 0 15,4 1 0-15,8-1-1 16,0 4 0-16,0 0 0 16,-4 0 1-16,0 0-1 15,0 0 0-15,0 0 0 16,0 0 0-16,-8-3 0 16,-4 3 0-16,-3 0 0 15,-5 10 1-15,-7-6-1 16,-5-1 1-16,-3 1-1 15,0-4 1-15,-8 0-1 16,0 3 0-16,-4-3-1 16,-4 4 0-16,0-8-5 15,0 1 1-15,0-1-10 16,0-3 1-16</inkml:trace>
          <inkml:trace contextRef="#ctx0" brushRef="#br0" timeOffset="124337.1077">-2388-3323 13 0,'-8'11'6'0,"4"-8"9"0,4-3-7 16,0 0-5-16,-3-3 0 15,-1 3 3-15,0 0 1 16,0 0-8-16,0 0 0 16,4 7 5-16,0-7 0 15,0 0-2-15,0 0 1 0,4 3-1 16,4-6 0-16,-1 3-1 15,1 3 1-15,0-3 0 16,0 0 0-16,0 0 0 16,0 4 1-16,-1-4-1 15,1 0 0-15,4 0 1 16,4 0 0-16,7 0-1 16,5 0 1-16,3 3-2 15,4-6 1-15,8 3-1 16,-4-4 1-16,0-3-2 15,1 0 0-15,-1 4 0 16,0-4 0-16,4 3 0 16,-4 1 1-16,-4 3-1 15,0-4 0-15,9-6 0 16,-5 3 0-16,-4 0 0 16,0 0 0-16,-4 0 0 0,-3 0 1 15,-9 4-1-15,-3 3 0 16,-4 0 0-16,0 0 0 15,-12 0-2-15,4 3 1 16,-8 8-5-16,-8-4 1 16,4-4-9-16,4 0 1 15</inkml:trace>
          <inkml:trace contextRef="#ctx0" brushRef="#br0" timeOffset="125267.4508">-1812-3987 35 0,'-12'10'17'0,"4"-20"-14"0,8 13 23 16,0 4-25-16,0-7 0 15,0 4 1-15,0-1 1 16,0-3-3-16,4 11 1 0,0-8 2 15,0 7 0-15,4 4 0 16,3 0 0-16,1-3 0 16,0 6 0-16,0 1-2 15,7-1 1-15,5-3-1 16,7 7 1-16,4 3-2 16,0-3 1-16,5-4-1 15,-1 11 0-15,-8-3 0 16,0-5 0-16,-3 1 0 15,-1 0 0-15,1-3 0 16,-1-1 0-16,-8-3 0 16,1 0 1-16,-4-4-1 15,-5 1 0-15,1-4 1 16,-4 0 0-16,0 0 0 16,0-4 0-16,-4 0 0 15,0 1 0-15,-4-4 0 16,3 3 0-16,-3 1-1 0,0-4 1 15,0 0 0-15,0 3 0 16,-3-3-1-16,-1 4 1 16,0-1-1-16,0 1 1 15,0-1-1-15,0 1 0 16,-4 3 0-16,0 0 0 16,0 0 0-16,1 3 0 15,-1 1 0-15,-4 2 1 16,0 12-1-16,-7-1 1 0,-5 4-1 15,-7 7 1-15,-4 3-1 16,-16 7 0-16,4-6 1 16,4 6 0-16,0-3-1 15,0-1 1-15,4-6-1 16,3 0 1-16,9-4-1 16,-1-3 1-16,9-4-3 15,3-3 0-15,5-3-15 16,7-8 0-16</inkml:trace>
          <inkml:trace contextRef="#ctx0" brushRef="#br0" timeOffset="128375.809">-607-3305 31 0,'-4'0'15'0,"8"-7"-13"0,-4 10 26 15,0-3-27-15,0 0 0 16,4 7 1-16,0-7 0 16,0 4-2-16,4-1 0 15,4 1 2-15,3-1 0 16,5 1-1-16,11-8 1 16,12-3-1-16,4 4 0 0,0-4-1 15,4 0 1-15,0 0-1 16,-4 3 1-16,0 8-1 15,0-8 0-15,0-3 0 16,-4 4 0-16,-4-4 0 16,4 0 1-16,-4-4-1 15,-4 5 0-15,-7-1-2 16,-5 0 0-16,-11 3-10 16,-12 4 1-16,-4 0 0 15,-8-3 0-15</inkml:trace>
          <inkml:trace contextRef="#ctx0" brushRef="#br0" timeOffset="127429.9946">-701-4133 26 0,'-4'0'13'0,"0"-4"-8"16,4 4 14-16,0 0-17 15,0 0 1-15,0 0 2 16,0-3 1-16,0 3-7 16,0 0 1-16,0 0 3 15,0 3 1-15,0 1-1 16,0-1 0-16,0 7-1 16,0 1 1-16,0 3-1 15,0 7 0-15,0 0-1 16,0-1 1-16,0 8-1 15,0 7 1-15,0 3-2 0,0 8 0 16,0 6 0-16,0-4 1 16,0 5-1-16,0-5 0 15,4-2 0-15,0-5 0 16,0-2 0-16,0-8 0 16,0-3-2-16,0-4 1 15,0 4-2-15,-4-7 1 16,0 0-2-16,0-4 1 15,0 1-4-15,-4-8 0 32</inkml:trace>
          <inkml:trace contextRef="#ctx0" brushRef="#br0" timeOffset="127925.7641">-438-4220 33 0,'-4'17'16'0,"-12"-3"-9"0,12-7 14 15,0 3-21-15,0 8 1 16,0 3-1-16,4-1 1 16,0 5-1-16,0 10 0 15,4 10 1-15,0-7 0 16,4 11-1-16,-8 3 0 15,8 0 0-15,0 0 1 16,-8 1-1-16,4-5 0 16,-1-2 0-16,-3-12 0 15,8 5 0-15,0-5 0 0,4-6 0 16,0-3 1-16,3-5-1 16,-3-2 0-16,0-11-1 15,-4 0 0-15,3 0-2 16,-3-4 1-16,-4 1-4 15,0-1 0-15,0 1-4 16,-4-4 0-16</inkml:trace>
          <inkml:trace contextRef="#ctx0" brushRef="#br0" timeOffset="129351.7366">-666-4147 29 0,'-3'0'14'0,"6"3"-8"0,-3-3 18 16,0 0-23-16,4 0 1 16,4 0 1-16,8 0 1 15,3 4-5-15,9-4 1 16,11 0 2-16,8-4 1 15,8 1-2-15,7-4 1 16,-3 0-1-16,4 0 0 16,-5 0-1-16,-3 0 0 15,-8 0-3-15,-8 3 0 16,-7 1-9-16,-9 3 1 16</inkml:trace>
          <inkml:trace contextRef="#ctx0" brushRef="#br0" timeOffset="128856.3008">-403-3723 38 0,'-12'-7'19'0,"12"0"-26"15,4 11 38-15,4-1-31 16,4-3 1-16,-1 0 0 15,9 0 0-15,7 0-1 16,8 0 0-16,5-3 0 16,-5-1 1-16,0-3-1 15,0 0 1-15,-3-3-4 16,-1 6 0-16,-8-3-8 0,-3 0 1 16</inkml:trace>
          <inkml:trace contextRef="#ctx0" brushRef="#br0" timeOffset="130193.7066">286-3204 26 0,'-4'3'13'0,"-20"1"-8"16,24 2 13-16,-4-2-15 16,0 6 1-16,1-3 1 15,-1 7 1-15,4-3-8 16,0 6 1-16,0 1 5 15,0 6 0-15,4 0-2 16,-1 1 0-16,5 2-1 16,4 1 0-16,4-3-1 15,-1-5 1-15,5-2-1 16,3-8 0-16,1-3-1 16,-5-3 1-16,1-8 0 0,4-3 1 15,-5 0-1-15,5-3 1 16,-5-4 0-16,1 0 1 15,-5-7 0-15,-3 0 1 16,-4-3 0-16,-4 3 1 16,-4 0-1-16,-4 0 1 15,-4-3-1-15,0 10 0 16,-3-7-1-16,-1 4 0 16,-4 3-2-16,0 0 1 15,-3 4-1-15,-1 6 1 0,-7 4-3 16,0 4 1-16,3 6-3 15,4 0 0-15,1 11-3 16,7-3 1-16,12-1-10 16,4-3 1-16</inkml:trace>
          <inkml:trace contextRef="#ctx0" brushRef="#br0" timeOffset="131049.6879">818-4123 26 0,'-8'-7'13'0,"12"0"-2"15,-4 7 12-15,0 0-21 16,0 0 1-16,0 0 1 16,0 0 1-16,0 0-6 15,0 4 1-15,4-1 4 16,-4 4 1-16,4 0-1 16,0 3 1-16,-4 4-1 15,8 7 0-15,-4 7-1 0,-4 3 1 16,0 8-2-16,0 6 1 15,-4 4-2-15,-4-1 0 16,0 1 0-16,0 3 0 16,4-3 0-16,-4-4 0 15,5-3-1-15,-5-4 0 16,12 0 0-16,-4-6 1 16,4-1-1-16,-1-7 0 15,9 4 0-15,0-10 0 16,4-8 0-16,-5-3 0 15,5 0 0-15,8-4 0 0,-5 1 0 16,1-8 1-16,3 4-1 16,-3-6 0-16,-1 2 0 15,1 1 1-15,-1 3-1 16,5 0 1-16,-1 0-1 16,9-4 0-16,-1 4 0 15,4-3 0-15,0-1 0 16,1 1 0-16,7-1-5 15,-8-3 0-15,-4 0-12 16,-7-3 1-16</inkml:trace>
          <inkml:trace contextRef="#ctx0" brushRef="#br0" timeOffset="131813.4232">1143-4349 34 0,'-4'0'17'0,"4"-4"-14"16,0 4 14-16,0 0-17 0,8-10 1 15,0 6 0-15,3-6 0 16,1-4-1-16,4 4 1 16,3-1 0-16,1 1 1 15,0-4-1-15,-1 21 1 16,1-11-1-16,7 4 1 16,-7 0-1-16,-1 11 0 15,-7 13 0-15,-12-6 0 16,-4 6 0-16,-4 4 1 15,-4 0-1-15,1-1 1 16,-1 5-1-16,0-4 1 0,1-1-1 16,-1-2 1-16,0-4-1 15,4-1 0-15,4-2-1 16,4-4 0-16,0 0 0 16,8-4 0-16,4-3 0 15,4-3 0-15,15-4-1 16,0 0 0-16,12-4 1 15,0 1 1-15,0 3-1 16,-7 0 0-16,-5 3-13 16,-4-3 0-16</inkml:trace>
          <inkml:trace contextRef="#ctx0" brushRef="#br0" timeOffset="132774.4769">2341-3765 27 0,'-8'-7'13'0,"8"7"-1"0,0 0 8 0,0 0-18 15,-4 0 1-15,0 0 1 16,0 4 1-16,4-4-6 15,0 3 0-15,0-3 4 16,0 0 1-16,0-7-1 16,0 7 1-16,0 0-2 15,0 4 0-15,0-4 0 16,4 0 1-16,4 0-1 16,0 3 0-16,3-3-1 15,5 4 0-15,8-4 0 16,3 0 1-16,0 0-2 15,13 0 1-15,7-7-1 0,-4 0 1 16,0 7-1-16,0 0 1 16,0-4-1-16,-4-3 0 15,-4 1 0-15,-7 6 0 16,-5-4-1-16,-3 4 1 16,-5 0-4-16,-3 0 1 15,-4-3-8-15,-4 6 0 16,-4 1-4-16,-8-1 1 15</inkml:trace>
          <inkml:trace contextRef="#ctx0" brushRef="#br0" timeOffset="134261.1953">2368-3458 22 0,'-4'0'11'0,"4"7"-4"16,0-7 12-16,0 0-16 16,0 0 1-16,0 0 1 0,0 0 1 15,0 0-7-15,-4 3 0 16,4-3 5-16,0 0 0 16,0 0-2-16,0 0 0 15,0 0-1-15,0 0 0 16,0 3-1-16,0-3 1 15,0 0-1-15,0 4 1 16,4-1-1-16,0-3 1 16,0 4 0-16,4-1 0 15,4-3-1-15,-1 0 1 16,5 0 0-16,0 0 1 0,-1 0-2 16,5 0 1-16,-1 0 0 15,9-3 0-15,-5-1 0 16,1 1 0-16,3-1-1 15,1 1 0-15,-5 0 1 16,5-1 0-16,-5 4-1 16,4 0 0-16,1 0 0 15,-1 0 1-15,-7 0-1 16,-1 0 0-16,-3 0 0 16,0 0 1-16,-1 0-1 15,-3 0 1-15,4-3 0 16,-5-1 0-16,1 4-1 15,0 0 1-15,0-3-1 16,-1 3 1-16,1-4-1 16,-4 4 0-16,0-3 0 0,0 3 0 15,-8 0 0-15,0 0 1 16,0 0-1-16,0 0 0 16,0 0-1-16,0 0 1 15,-4-4-14-15,0-3 0 16</inkml:trace>
          <inkml:trace contextRef="#ctx0" brushRef="#br0" timeOffset="144470.2376">3605-4307 24 0,'0'-11'12'0,"0"8"-6"16,0 3 12-16,0 0-14 15,0 0 0-15,0 0 2 16,0 0 0-16,0 0-8 16,0 0 1-16,0 0 5 15,0 0 0-15,0 0-2 16,0 0 1-16,0 7 0 15,4-7 0-15,-4 0 0 16,0 3 0-16,0 1-1 16,8 3 1-16,-8 3-1 0,0 0 1 15,0-3-2-15,0 4 1 16,0-1-1-16,0 4 0 16,-8 4 0-16,8 2 0 15,-4 1-1-15,0 4 1 16,0 3-1-16,0-4 1 15,4 11-1-15,0-8 1 16,0 12-1-16,0 3 0 16,0 3 0-16,0 0 0 15,0 0 0-15,0 0 0 0,0 1 0 16,0-5 0-16,-4 1 0 16,4 0 0-16,0-4 0 15,-3-3 1-15,3-4-1 16,0-3 0-16,0-10-1 15,0-1 1-15,0-7 0 16,0 4 0-16,0-7-4 16,-4-3 1-16,4-1-4 15,0-3 1-15,0-3-9 16,0-4 0-16</inkml:trace>
          <inkml:trace contextRef="#ctx0" brushRef="#br0" timeOffset="146361.4653">3640-3385 28 0,'-8'0'14'0,"5"10"-8"0,3-10 21 16,0 4-25-16,0 3 0 15,0-4 2-15,0 4 0 16,0-4-5-16,0-3 1 15,3 7 3-15,-3-7 0 16,8 4 0-16,0-4 0 16,0 0-1-16,4-4 1 15,-4 8-1-15,3-1 1 16,1-6 0-16,-4-1 0 16,0 4-1-16,3 7 0 0,1-7 0 15,0 0 0-15,-4 0-1 16,0 0 1-16,-1 0-2 15,5 0 1-15,-4 4 0 16,0-8 0-16,7 4-1 16,-3 0 1-16,-4-3-1 15,4-1 1-15,0 8-1 16,3-8 1-16,-3 11-1 16,4-7 1-16,-1 0-1 15,-3 0 0-15,4 4 0 16,-1-1 0-16,1-3 0 15,0 0 0-15,-1 4 0 16,5-4 0-16,-5 0 0 16,1-4 0-16,0 1 0 15,-1-4 0-15,5 0 0 16,-4 7 0-16,3 0 0 0,-3-4 0 16,4 11 0-16,-5-3 1 15,1-4-1-15,-1 3 0 16,1 1 0-16,-4-4 0 15,0 7 0-15,-1-4 0 16,1 1 0-16,0-4 0 16,0 3 0-16,-1-6 0 15,1 6 0-15,0 1 0 16,0-4 0-16,-1 0 0 16,1 0 0-16,4 3 0 15,3-6-1-15,-3 3 1 0,0 7 0 16,-1-7 0-16,1 3 0 15,0 1 0 1,3-1-1 0,-3 1 1-16,-1-4-5 15,-3 0 0-15,0 0-7 16,-8-4 0-16,-4 4-5 16,0-7 1-16</inkml:trace>
          <inkml:trace contextRef="#ctx0" brushRef="#br0" timeOffset="145311.3853">3926-4328 26 0,'-4'3'13'0,"0"11"-8"15,4-10 12-15,0-1-14 16,0 1 0-16,-4-4 1 15,4 3 0-15,0 0-5 16,0 8 0-16,0-11 4 16,0 3 0-16,0 1-1 15,-4 6 0-15,4 1 0 0,0-4 0 16,0 0-1-16,0 3 1 16,4 1-1-16,-4-1 1 15,0 4 0-15,0 3 0 16,4 1-1-16,0-1 1 15,-4 4-1-15,4 0 1 16,-4 0-1-16,0-4 1 16,4 7-2-16,-4 4 0 15,0 7 0-15,4-4 1 16,0 1-1-16,-4 6 0 0,0-7 0 16,0 11 0-16,0-7 0 15,0 3 1-15,0-3-1 16,-4 0 0-16,0 0 0 15,-4-4 0-15,4 0 0 16,0 0 0-16,4-3-1 16,0-3 1-16,-4-1 0 15,4-10 0-15,0 7 0 16,0-4 0-16,4 4 0 16,-4-10 1-16,4 6-3 15,-4-14 0-15,4 1-1 16,-4 3 1-16,4-4-2 15,-4-3 1-15,0 0-6 16,4-7 1-16,-4 0-3 16,0 0 0-16</inkml:trace>
          <inkml:trace contextRef="#ctx0" brushRef="#br0" timeOffset="146949.8509">3989-3806 36 0,'-8'7'18'0,"8"-7"-17"16,0-7 29-16,4 10-29 16,4-3 0-16,-4-3 1 0,7-1 1 15,5-3-4-15,0 4 1 16,-1-1 1-16,1 4 1 15,3 4-1-15,1-4 0 16,0 0-3-16,-5-4 0 16,1 4-10-16,4 0 1 15</inkml:trace>
          <inkml:trace contextRef="#ctx0" brushRef="#br0" timeOffset="147762.5639">3679-4318 31 0,'4'4'15'0,"0"-1"-6"0,0 1 17 0,-4-4-24 16,4 3 1-16,-4-3 1 15,8 0 0-15,0 4-4 16,0-4 0-16,-1 0 4 16,1 0 0-16,0 0-1 15,4 0 1-15,0 0-1 16,7 0 0-16,5-4-2 15,3 4 1-15,4 0-1 16,5-3 1-16,-1 3-2 16,0 3 1-16,0-3-1 15,0 0 1-15,1-3-1 16,-1-1 0-16,4 1 0 16,0 3 0-16,-4 0 0 15,1-4 0-15,-5 4 0 0,-4 4 1 16,5-11-1-16,-9 14 1 15,1-7-1-15,-5 7 1 16,-3-4 0-16,0 1 0 16,-5-1-2-16,1 0 1 15,-8 1-7-15,-4-4 1 16,0-7-10-16,-12 0 1 16</inkml:trace>
          <inkml:trace contextRef="#ctx0" brushRef="#br0" timeOffset="149665.7158">5652-4380 33 0,'4'-4'16'0,"-8"8"-8"0,12-4 17 0,-12 0-23 16,4 0 0-16,0 0 1 16,0 0 1-16,-4 3-5 15,0 0 1-15,4 1 3 16,-4-4 0-16,1-4-1 15,-1 8 1-15,0-1-1 16,0 4 0-16,0 0 0 16,0 4 1-16,0-4-2 15,0 0 0-15,0-4 0 16,0 4 1-16,0 0-1 16,-3 0 0-16,3 7-1 15,-4-4 1-15,0 1 0 16,0-4 0-16,0 3-1 15,1-3 1-15,-1 4-1 16,0-4 1-16,0 3-1 0,0-3 0 16,0 3 0-16,1 1 1 15,-1-1-1-15,0 1 0 16,0 3 0-16,0 0 0 16,0 0 0-16,1 3 1 15,-1-3-1-15,0 7 0 16,0-7 0-16,0 0 1 15,0 3-1-15,1-3 0 16,3 3 0-16,0 1 0 0,0 6 0 16,0 0 0-16,0-3 0 15,0 4 0-15,0-1 0 16,0 4 0 0,0 10 0-1,0 0 0-15,1-3 0 16,-1-7 1-16,0 0-1 15,0 0 1-15,0-4-1 16,4 0 1-16,0 1-1 16,0-1 1-16,0-3-1 15,0 3 0-15,4-3 0 16,0-3 0-16,0 9-1 16,3 1 1-16,1 0 0 15,0 3 0-15,4-3 0 16,-4 4 0-16,3-5 0 15,-3 5 0-15,4-1 0 0,-4 4 0 16,4-4 0-16,-1-3 1 16,1 3-1-16,0-3 0 15,0 0 0-15,-1 0 0 16,1 0 0-16,0-1 0 16,0-2-1-16,3-1 1 15,1-6-2-15,3-1 0 16,5-7-10-16,-1-3 1 15,5-7-5-15,-1-3 0 16</inkml:trace>
          <inkml:trace contextRef="#ctx0" brushRef="#br0" timeOffset="163462.1047">5997-3928 30 0,'0'0'15'0,"4"3"-7"0,-4-3 16 0,0 0-22 16,4-7 0-16,0 7 1 15,-1 4 1-15,1-8-4 16,-4 4 1-16,4-3 3 16,0-4 1-16,-4 7-2 15,4-11 1-15,4 5-1 16,0-1 0-16,3-4-1 16,1-3 0-16,0-3-1 15,4-1 0-15,-1-2-1 16,1-1 1-16,0-4-1 15,-1 8 0-15,1 3 0 16,-4 0 1-16,-1 7-1 16,1 0 1-16,8 7-1 15,-5 0 1-15,1 4-1 16,0 3 1-16,-1 0-1 0,-3 3 0 16,4 0-1-16,-1 4 1 15,-3 4 0-15,-4-4 0 16,0-4 0-16,-4 4 0 15,0-4 0-15,-4 4 1 16,0 4-1-16,4-4 1 16,-8 7-1-16,8-1 0 15,-4-2-1-15,0 3 1 16,3-4 0-16,1-3 0 16,-4-4-1-16,4-6 0 15,0-4 1-15,8 0 0 0,-12 0-1 16,8-7 1-16,0-7 0 15,-1-3 0-15,1 6 0 16,0-3 0-16,0-3 0 16,-4 6 0-16,4-2 0 15,0-1 0-15,-1 0 0 16,5 0 1-16,-4 0-1 16,0-4 0-16,0 1 0 15,-1 0 0-15,1-1 0 16,0 4 0-16,0 4 0 15,0 3 1-15,0 0-1 16,-1 4 1-16,1 3-1 16,0 0 1-16,0 3-1 15,0 1 0-15,0 2 0 16,-1 1 0-16,1 0 0 0,0 7 1 16,0 0-1-16,0 0 0 15,-1 0 0-15,5 0 0 16,0 3 0-16,0-3 0 15,-1 11 0-15,5-1 0 16,-4-7-3-16,4-3 1 16,-1-7-5-16,5-3 0 15,-1-4-8-15,13-14 0 16</inkml:trace>
          <inkml:trace contextRef="#ctx0" brushRef="#br0" timeOffset="164738.2216">6063-3514 28 0,'-4'0'14'0,"12"-4"-8"16,-8 4 13-16,0 0-16 15,0 0 1-15,0 0 2 16,0 0 0-16,0 0-6 16,0 0 0-16,0 0 5 15,0 0 0-15,0 0-1 16,0 0 0-16,4 0-1 0,-4 0 0 16,8-3-1-16,-8 3 0 15,4-4 0-15,-4 4 0 16,0 0 0-16,4 0 0 15,-4 0 0-15,0 0 0 16,0 0 0-16,0 0 0 16,0 0-1-16,4-3 0 15,0 3 0-15,3 0 0 16,-3-4-1-16,0 4 1 16,0 0 0-16,4 0 0 15,0 0 0-15,-4-3 0 0,4 3 0 16,-1 0 0-16,1 0 0 15,4 0 0-15,0 0-1 16,-1-3 1-16,1 3-1 16,0-4 0-16,4 1 0 15,-1-1 0-15,5 1 0 16,-1-1 1-16,-3 4-1 16,4 0 1-16,-1 0-1 15,1 0 0-15,-1 0 1 16,1 0 0-16,-8 0-2 15,3 4 1-15,1-4 0 16,0 0 1-16,-1 0-1 16,-3 0 0-16,-4 0 0 15,0 0 0-15,3 0 0 16,-3 0 0-16,0 0 0 16,0 0 1-16,0 0-1 15,0 0 1-15,-1 0-1 16,1 0 0-16,0-4 0 0,0 1 1 15,4 3-1-15,-1 0 0 16,1 3-1-16,0-3 1 16,0 4 0-16,-1-4 0 15,1 3 0-15,4-3 0 16,-1 0 0-16,1 0 1 16,0-3-2-16,-1-1 1 15,-3 1 0-15,4-1 0 16,-4 4 0-16,-1-3 0 15,1 3 0-15,0-4 0 0,-4 4 0 16,3 0 0-16,-3 0 0 16,0 4 0-16,8-1-2 15,-5 1 1-15,-3-1-6 16,0 1 0-16,0-1-12 16,0 1 1-16</inkml:trace>
          <inkml:trace contextRef="#ctx0" brushRef="#br0" timeOffset="165654.6917">6302-3291 38 0,'0'3'19'0,"24"-6"-15"16,-13 6 20-16,1-3-22 15,4 4 0-15,7-1 3 16,5 7 0-16,-5 4-6 0,1 0 1 15,-1 4 3-15,1 3 1 16,-1 10-2-16,1 4 1 16,-5-7-2-16,1-1 0 15,-1 1-1-15,1 0 1 16,-5 0-1-16,1 0 0 16,0-4 0-16,-4-3 0 15,-1-4 0-15,1-3 0 16,-4 0 0-16,0-3 0 15,0-4 0-15,-1-4 0 16,-3-3 0-16,-4 0 0 16,0-7 1-16,-4 0 0 0,0-3 1 15,-3-4 0-15,-1 0-1 16,-4 0 1-16,0 0 0 16,-3 0 0-16,-1 0-1 15,0 4 0-15,1-1-1 16,-1 4 1-16,-4-3-1 15,5 6 1-15,-9 1-1 16,1 6 0-16,-5 4 0 16,-3 4 1-16,4 10-1 15,-1 3 0-15,1 0 0 16,-4 1 0-16,7-1-1 16,8 0 1-16,12-10-1 15,1 4 0-15,6-4-3 0,5-4 0 16,8 1-12-1,4-4 0-15</inkml:trace>
          <inkml:trace contextRef="#ctx0" brushRef="#br0" timeOffset="167274.9397">7167-4370 30 0,'0'3'15'0,"0"-6"-8"16,0 3 11-16,4 3-16 15,-4-3 0-15,0 0 1 16,0 0 1-16,0-7-4 0,0 7 0 16,0 4 4-16,0-1 0 15,0-3 0-15,0 0 0 16,0 7 0-16,0 0 0 16,0 0-1-16,0-3 1 15,0-4-3-15,4 3 1 16,0 4-1-16,0 4 1 15,0-4-1-15,0 0 0 16,3 3-1-16,1 0 1 16,0 4-1-16,4-3 1 15,0-1-1-15,-1 1 1 0,1-1-1 16,0 4 1-16,-4 0-1 16,3 3 1-16,-3 1-1 15,4-1 1-15,-4 1-1 16,0-1 1-16,-1 0-1 15,1 4 1-15,0-3-1 16,0-8 1-16,0 4-1 16,0-4 0-16,-4 8 0 15,-1-1 1-15,1 4-1 16,0 0 1-16,0 0-1 16,0 0 1-16,0 0-1 15,0-1 1-15,-4 5-1 16,4-4 1-16,-4 0-1 15,0-1 1-15,0-2-1 16,0 6 1-16,0-6-1 0,0 2 1 16,0-2 0-16,0-4 0 15,-4 0 0-15,4 3 1 16,-4-3-1-16,0 0 0 16,0 0 0-16,4 0 1 15,-4 0-2-15,4 0 1 16,-4 3-1-16,4-3 1 15,0 0-1-15,0 0 0 16,-4 0 0-16,1 0 0 16,-1 0 0-16,4-1 0 15,-4-2 0-15,0 3 0 0,0-7 0 16,4 0 1-16,-4 0-1 16,0 0 0-16,0 3 0 15,4-6 0-15,0 9 0 16,-4-6 1-16,0 4-1 15,0-4 1-15,0 3-1 16,1 4 0-16,-1-3 0 16,0-1 1-16,0 4-1 15,0-4 0-15,0 4 0 16,0-3 0-16,0 3 0 16,0 7 0-16,0-4 0 15,0 0 0-15,1-3 0 16,-5 4 0-16,0-1 0 15,0 4 0-15,0 3 0 16,0-6 1-16,1-1-1 0,-1-3 0 16,0 0 0-16,-4 0 0 15,4 0 0-15,0-4 0 16,1 1-1-16,-1-4 1 16,0 3-4-16,0-3 1 15,4 0-6-15,4-4 0 16,0 1-10-16,8-1 0 15</inkml:trace>
          <inkml:trace contextRef="#ctx0" brushRef="#br0" timeOffset="168552.4872">7848-4534 30 0,'4'-3'15'0,"4"10"-4"0,-4-14 15 0,-4 7-24 16,0 0 1 0,0-7 6-1,0 0 1-15,0 7-11 16,-4-10 0-16,-4 3 7 15,0 0 0-15,-3 0-2 16,-1-4 1-16,0 4-3 16,0 7 0-16,-3 0-1 15,-1 4 1-15,-3-1-2 16,-1 4 1-16,-4-3-1 16,1 10 1-16,3 3-2 15,5-3 1-15,-1 0 0 16,4 0 0-16,1 0 0 15,3 0 0-15,0 6-1 16,4 1 1-16,8 0 0 16,4 0 0-16,4-3 0 15,3-1 0-15,5-7-1 0,3 4 1 16,-3 0 0-16,-1 0 0 16,1-3 0-16,3 2 0 15,1-2 0-15,-5-1 0 16,1 4 0-16,-4-3 0 15,-1 3 0-15,-3 0 0 16,-4 3 0-16,-4 0 1 16,-4 4 1-16,-4 0 0 15,-4 0 0-15,-4 0 0 16,1 0 0-16,-1-7 1 16,-4 0-1-16,1-8 1 0,-5-2-3 15,0-1 1-15,1-3-1 16,-1 4 0-16,1-4-4 15,-5 0 0-15,5 3-15 16,-1 1 0-16</inkml:trace>
        </inkml:traceGroup>
        <inkml:traceGroup>
          <inkml:annotationXML>
            <emma:emma xmlns:emma="http://www.w3.org/2003/04/emma" version="1.0">
              <emma:interpretation id="{A8ED8FC0-D2F8-46C2-8D0C-8675F912B9DA}" emma:medium="tactile" emma:mode="ink">
                <msink:context xmlns:msink="http://schemas.microsoft.com/ink/2010/main" type="inkWord" rotatedBoundingBox="12037,14240 17645,14129 17667,15269 12059,15380"/>
              </emma:interpretation>
              <emma:one-of disjunction-type="recognition" id="oneOf9">
                <emma:interpretation id="interp45" emma:lang="fr-FR" emma:confidence="0">
                  <emma:literal>Wharfs :</emma:literal>
                </emma:interpretation>
                <emma:interpretation id="interp46" emma:lang="fr-FR" emma:confidence="0">
                  <emma:literal>whereS:</emma:literal>
                </emma:interpretation>
                <emma:interpretation id="interp47" emma:lang="fr-FR" emma:confidence="0">
                  <emma:literal>wharfs :</emma:literal>
                </emma:interpretation>
                <emma:interpretation id="interp48" emma:lang="fr-FR" emma:confidence="0">
                  <emma:literal>wheteS:</emma:literal>
                </emma:interpretation>
                <emma:interpretation id="interp49" emma:lang="fr-FR" emma:confidence="0">
                  <emma:literal>whetes:</emma:literal>
                </emma:interpretation>
              </emma:one-of>
            </emma:emma>
          </inkml:annotationXML>
          <inkml:trace contextRef="#ctx0" brushRef="#br0" timeOffset="171479.3623">8854-3855 39 0,'0'-11'19'0,"-4"1"-11"16,4 10 20-16,0 4-25 15,0-4 0-15,-4 0 2 16,4 0 0-16,0 0-6 16,0 3 0-16,4 7 4 15,4-3 1-15,-4 4-3 16,4 17 1-16,0-7-1 16,0 10 0-16,-1 7-1 15,9-3 0-15,-4 0 0 16,0 6 0-16,3-2 0 15,1-4 0-15,0-8 0 0,3-2 0 16,1-4 0-16,-1-7 0 16,-3-4-1-16,3-7 1 15,-3-6 0-15,0-7 0 16,-4-8 0-16,-1-3 0 16,1 0-1-16,-4 0 1 15,0-6 0-15,0 2 1 16,-5 1-1-16,9-4 0 15,-8 14 0-15,-4 0 1 0,4 4-1 16,0 3 1 0,4 10-1-1,3 4 1-15,1 7-1 16,4 0 0-16,0 4 0 16,-1 2 0-16,9 5-1 15,-5-8 1-15,9 8 0 16,-5-1 0-16,1-3 0 15,-5-4 0-15,5-3 0 16,-5-3 0-16,5-8 0 16,-1-3 0-16,-3-7 0 15,-5-7 0-15,-3-3 0 16,0-8 0-16,0 1 0 16,-4-7 0-16,-1-4 0 15,1 0 1-15,0-3 0 16,-4 3 0-16,0 11 0 15,0-8 0-15,0 5 0 0,-4 2 0 16,4 4 0-16,-4 0 0 16,3 8-3-16,1 2 1 15,0 1-8-15,0 3 0 16,4 7-7-16,4 0 0 16</inkml:trace>
          <inkml:trace contextRef="#ctx0" brushRef="#br0" timeOffset="172499.2066">10115-4495 35 0,'-8'0'17'0,"-12"-4"-13"16,20 8 22-16,-8 3-25 15,5 3 0-15,-5 7 1 16,-4 8 0-16,4 17-3 15,0 3 1-15,1 10 1 16,3 5 1-16,4 13-1 0,0 10 0 16,0 4 0-1,0-3 0-15,0-4-1 0,-4-11 1 16,0-3-1-16,-4-10 0 16,0-7 0-16,-4-14 1 15,1-11-1-15,-1-7 1 16,4-10 0-16,4-10 0 15,0-8 1-15,0-6 0 16,8-4 0-16,0-3 0 16,4-1 0-16,0 1 0 0,4-7-1 15,-1 6 0-15,5 8 0 16,0 0 1-16,3-1-2 16,5 4 1-16,3 0-1 15,-3 11 1-15,-1 3-1 16,4 7 1-16,-3 7-1 15,-1 7 1-15,-3 3-1 16,0 4 1-16,-1 3-1 16,1 4 0-16,-1 0-1 15,1 0 1-15,3-4-4 16,5-10 0-16,-1 0-11 16,8-7 1-16,8-11-1 15,-3-6 0-15</inkml:trace>
          <inkml:trace contextRef="#ctx0" brushRef="#br0" timeOffset="173026.9038">10776-3643 38 0,'20'-7'19'0,"-16"18"-21"15,0-8 36-15,3 1-31 16,1-1 1-16,4 4 1 15,4-10 0-15,-1-8-7 16,5-6 0-16,-1 3 5 16,-3-7 0-16,0 0-2 15,-8-10 0-15,-4-1-1 16,-4 12 1-16,-8-5 0 16,-4 1 0-16,0 6 0 15,-3 8 0-15,-5 10 0 16,-3 7 1-16,-9 7-1 15,9 7 0-15,-1 7 0 16,1 13 0-16,7 1-1 16,12-4 1-16,8 1-1 15,8-1 0-15,3 0-1 0,9-7 1 16,7-6-1-16,16-8 1 16,-4-6-2-16,4-8 1 15,8-3-5-15,0-3 0 16,-8-1-9-16,4 1 1 15</inkml:trace>
          <inkml:trace contextRef="#ctx0" brushRef="#br0" timeOffset="173535.6052">11222-4026 41 0,'-19'7'20'0,"23"-3"-17"15,-4-1 28-15,4 8-31 16,4 17 1-16,-5 6-1 16,5 12 1-16,0 2-1 15,4 8 0-15,-4 7 0 16,3-11 0-16,1-7 0 0,0-7 1 16,0-6-1-16,-4-8 1 15,-1-10 1-15,-3-7 0 16,-4-7 0-16,0-11 0 15,0-2 0-15,0-1 1 16,0-7-1-16,8-7 0 16,4-3-1-16,3-1 0 15,5 1 0-15,7-4 0 16,1 4-1-16,3 6 1 16,0 8-1-16,5 3 1 0,-1 7-1 15,-4 7 0-15,-3 4-6 16,-5 3 0-16,1 3-9 15,3 4 0-15</inkml:trace>
          <inkml:trace contextRef="#ctx0" brushRef="#br0" timeOffset="174127.4879">11892-3646 35 0,'-8'7'17'0,"16"24"-11"0,0-24 20 15,3 0-25-15,5 0 1 16,0 0 0-16,7-4 1 16,-3-3-4-16,-1-3 1 0,5-8 2 15,-1-3 1-15,1-6-1 16,-1-8 0-16,1-7 0 15,-9-7 0-15,-3-3 0 16,-4 10 0-16,-8 0 0 16,-8 8 0-16,-4 6-1 15,-3 7 1-15,-9 10 0 16,1 8 1-16,-12 17 0 16,-5 6 0-16,-7 5-1 15,8 13 0-15,8 4-1 16,15 3 1-16,12 0-2 15,12-3 1-15,16-11-1 16,3-7 1-16,16-3-2 16,4-10 0-16,4-4-4 15,4-8 0-15,0-6-12 16,7-3 1-16</inkml:trace>
          <inkml:trace contextRef="#ctx0" brushRef="#br0" timeOffset="176988.2239">13540-4126 37 0,'0'0'18'0,"4"-4"-14"0,-4 4 19 0,0-3-22 16,0-4 1-16,-4 0 1 16,0 0 1-16,-4 0-3 15,0 0 0-15,-4 0 3 16,1 0 1-16,-5 0-1 16,-3 3 0-16,-5 4-1 15,-3 4 1-15,-1-1-3 16,5 1 1-16,-1 3-1 15,-3 3 1-15,-1 1-2 16,1 3 1-16,4 0-1 16,3 3 0-16,4 0 0 15,5 4 0-15,3-3 0 16,8-1 0-16,8 0-1 16,7 4 1-16,1-3-1 15,3-1 1-15,5 4 0 16,-1-4 0-16,9 4 0 0,-1 4 0 15,0-5 0-15,1 5 0 16,-5-1 0-16,1 4 0 16,-5 3 0-16,0-3 1 15,-3 0-1-15,-4-4 0 16,-8 4 0-16,-8 0 1 16,0-4-1-16,-8 4 1 15,-4-3-1-15,-8-1 1 16,-3-3 0-16,-4 0 1 15,-1-7 0-15,1-4 1 16,-1-3-1-16,5-4 1 0,3-3-2 16,1 0 1-16,3-3-3 15,4-1 0-15,1 1-10 16,7-4 1-16,8-3-8 16,7-1 0-16</inkml:trace>
          <inkml:trace contextRef="#ctx0" brushRef="#br0" timeOffset="177559.8962">14366-3838 45 0,'-4'14'22'0,"-12"-17"-24"15,16 3 33-15,0 0-32 16,8 0 1-16,0-4-1 15,0 4 1-15,-1-3-3 0,1 3 1 16,0 0-10-16,4-7 1 16</inkml:trace>
          <inkml:trace contextRef="#ctx0" brushRef="#br0" timeOffset="177844.9421">14460-3493 47 0,'4'10'23'0,"-8"-3"-25"16,4-7 39-16,4 4-37 16,-4-1 0-16,0 4-4 15,0 0 1-15,-4 0-9 16,0-4 1-16</inkml:trace>
        </inkml:traceGroup>
        <inkml:traceGroup>
          <inkml:annotationXML>
            <emma:emma xmlns:emma="http://www.w3.org/2003/04/emma" version="1.0">
              <emma:interpretation id="{B6006D16-8EA2-4D9E-B3BE-466C6FD1A3A7}" emma:medium="tactile" emma:mode="ink">
                <msink:context xmlns:msink="http://schemas.microsoft.com/ink/2010/main" type="inkWord" rotatedBoundingBox="17547,14458 19566,14451 19569,15263 17550,15270"/>
              </emma:interpretation>
              <emma:one-of disjunction-type="recognition" id="oneOf10">
                <emma:interpretation id="interp50" emma:lang="fr-FR" emma:confidence="0">
                  <emma:literal>Nb</emma:literal>
                </emma:interpretation>
                <emma:interpretation id="interp51" emma:lang="fr-FR" emma:confidence="0">
                  <emma:literal>Nl</emma:literal>
                </emma:interpretation>
                <emma:interpretation id="interp52" emma:lang="fr-FR" emma:confidence="0">
                  <emma:literal>Ns</emma:literal>
                </emma:interpretation>
                <emma:interpretation id="interp53" emma:lang="fr-FR" emma:confidence="0">
                  <emma:literal>NÍ</emma:literal>
                </emma:interpretation>
                <emma:interpretation id="interp54" emma:lang="fr-FR" emma:confidence="0">
                  <emma:literal>Nø</emma:literal>
                </emma:interpretation>
              </emma:one-of>
            </emma:emma>
          </inkml:annotationXML>
          <inkml:trace contextRef="#ctx0" brushRef="#br0" timeOffset="187827.8762">15336-4071 34 0,'-3'4'17'0,"3"-4"-11"0,0 0 18 0,0 3-22 16,0 1 0-16,-4 3 2 16,0 3 0-16,-4 11-5 15,4 10 0-15,-4 4 3 16,0 10 0-16,-11 11-2 16,3 0 1-16,0 3-1 15,1-4 1-15,3-6-2 16,4-7 1-16,0-11 0 15,4-10 0-15,4-11 0 16,0-10 0-16,4-10 0 16,0-7 0-16,4-11 0 15,0-10 1-15,4-11-1 16,-1-3 0-16,1-1 0 16,4 5 0-16,-4-4 1 15,3 3 0-15,-3 4 0 16,0 3 0-16,-4 7 0 0,3 7 1 15,-3 4-1-15,0 10 1 16,-4 4-2-16,4 6 1 16,-4 8-1-16,3 2 1 15,1 8-1-15,8 4 1 16,0 10-1-16,11 6 0 16,0 8 0-16,-3 7 1 15,-1 0-1-15,9 10 1 16,-1-7-1-16,-7-3 0 0,-5-8 0 15,-3-6 0-15,-1-7 0 16,1-7 0-16,-4-7 0 16,0-7 1-16,-5-11 0 15,1-10 1-15,0-10 0 16,0-11 0-16,-4-17 0 16,0-7 1-16,4 3-1 15,-1-3 1-15,1 0-2 16,0 0 0-16,4 14-1 15,-4-8 1-15,-1 12-4 16,1-1 1-16,0 14-10 16,-8 7 1-16,4 0-5 15,0 11 0-15</inkml:trace>
          <inkml:trace contextRef="#ctx0" brushRef="#br0" timeOffset="188564.4502">16006-4207 39 0,'-12'-6'19'0,"12"16"-21"0,0-10 30 0,0 0-28 16,0 0 1-16,4 3 0 15,-4 4 1-15,4 7-2 16,-4 4 0-16,4 10 1 16,-4 3 0-16,0 18 0 15,0-1 0-15,0 18-1 16,0-6 1-16,0-1-1 16,0-7 1-16,0-3-2 15,0-8 1-15,0-9 0 16,0-8 0-16,0-7 0 15,0-3 0-15,4-7 0 16,4-3 0-16,3-8 0 0,5-3 1 16,7-3-1-16,1-7 0 15,3-4 0-15,5 3 0 16,-1 1 0-16,-4 3 0 16,-3 3 0-16,-1 5 0 15,-3 6 0-15,0 0 0 16,-1 10 0-16,-3-3 1 15,-5 7-1-15,1 0 0 16,-4-4 2-16,-4 4 1 16,-4 0 0-16,-4 0 0 0,-8 7 1 15,1 0 0-15,-9 0 0 16,-7-1 0-16,-1-2-2 16,1-4 1-16,-5-4-1 15,-7-3 0-15,0-3-2 16,4-4 1-16,4-4-3 15,3-6 1-15,5-1-9 16,7-3 1-16,8-3-8 16,0-14 1-16</inkml:trace>
        </inkml:traceGroup>
        <inkml:traceGroup>
          <inkml:annotationXML>
            <emma:emma xmlns:emma="http://www.w3.org/2003/04/emma" version="1.0">
              <emma:interpretation id="{791CAA63-4D38-480A-9069-6D7A9324C70F}" emma:medium="tactile" emma:mode="ink">
                <msink:context xmlns:msink="http://schemas.microsoft.com/ink/2010/main" type="inkWord" rotatedBoundingBox="20379,14270 24154,14256 24160,16023 20386,16037"/>
              </emma:interpretation>
              <emma:one-of disjunction-type="recognition" id="oneOf11">
                <emma:interpretation id="interp55" emma:lang="fr-FR" emma:confidence="0">
                  <emma:literal>sedges</emma:literal>
                </emma:interpretation>
                <emma:interpretation id="interp56" emma:lang="fr-FR" emma:confidence="0">
                  <emma:literal>pedges</emma:literal>
                </emma:interpretation>
                <emma:interpretation id="interp57" emma:lang="fr-FR" emma:confidence="0">
                  <emma:literal>fedges</emma:literal>
                </emma:interpretation>
                <emma:interpretation id="interp58" emma:lang="fr-FR" emma:confidence="0">
                  <emma:literal>rfedges</emma:literal>
                </emma:interpretation>
                <emma:interpretation id="interp59" emma:lang="fr-FR" emma:confidence="0">
                  <emma:literal>Jades</emma:literal>
                </emma:interpretation>
              </emma:one-of>
            </emma:emma>
          </inkml:annotationXML>
          <inkml:trace contextRef="#ctx0" brushRef="#br0" timeOffset="189599.5569">17540-3632 39 0,'0'17'19'0,"0"0"-17"15,-4-10 26-15,0 4-27 16,-11 3 1-16,3 3 3 15,-8 0 0-15,-3-3-6 16,-8 0 1-16,3-3 3 0,-7-1 1 16,4-3-1-16,-1-3 0 15,5-4-2-15,0-7 1 16,3-4-1-16,5-3 1 16,3-3-2-16,8 0 1 15,4-8-1-15,4-3 0 16,4 4 0-16,4-7 0 15,8-1-1-15,7 1 1 16,4 3 0-16,1 0 0 0,3 14-1 16,0 7 1-16,5 4 0 15,-1 3 0-15,-4 3 0 16,1 4 0-16,-1-3 0 16,4-1 0-16,-4-3 0 15,1-7 1-15,3-10-1 16,-4-11 0-16,1-10 0 15,-1-7 0-15,4-7 0 16,0-4 0-16,-7-3 0 16,-5-4 0-16,-11 0 0 15,-12 11 1-15,-8-3-1 16,0 16 1-16,-3 8-1 16,-5-4 1-16,-4 14-1 15,-3 11 1-15,-1 6-1 16,1 11 0-16,-1 14 0 15,5 21 0-15,-1 0 0 16,9 10 0-16,7 7-1 0,4-14 1 16,15 63 0-16,5 0 0 15,-8 7-1-15,-5 0 1 16,1 6 0-16,-4-30 0 16,-12 34 0-16,1-31 0 15,-17 21 1-15,1-7 0 16,-1-7 0-16,4-18 0 15,-3-10 0-15,3-10 1 16,-3-25-1-16,7-10 0 16,1-14-1-16,-1-14 0 15,8-21-5-15,12-7 0 0,4-14-12 16,8-6 1-16</inkml:trace>
          <inkml:trace contextRef="#ctx0" brushRef="#br0" timeOffset="190260.8409">18421-3674 42 0,'-8'14'21'0,"12"-14"-20"0,-4 0 25 0,4 3-25 16,4-3 1-16,4-3-1 15,7-4 1-15,5-11-3 16,-1 4 1-16,1-10 2 16,-1 0 0-16,-3-1-1 15,-9-2 1-15,-7 2 0 16,-8 1 0-16,-3 3 1 16,-13 0 0-16,-3 11-1 15,-1-1 1-15,-3 15-1 16,-1 6 1-16,1 4-1 15,3 10 0-15,5 8-1 16,7 9 0-16,8 1-1 16,4-3 1-16,8-1-1 0,8 0 0 15,15-3 0-15,8-7 0 16,12-7-2-16,0-8 1 16,0-9-5-16,-4-1 0 15,15-13-10-15,-3-4 1 16</inkml:trace>
          <inkml:trace contextRef="#ctx0" brushRef="#br0" timeOffset="190921.0651">19239-3605 34 0,'-12'-7'17'0,"12"25"-14"16,0-18 19-16,-4 0-21 15,4 0 0-15,0 0 1 16,0 0 0-16,4-7-3 16,-4 0 1-16,0-3 2 15,0-4 0-15,0-7-1 16,-4 0 1-16,-3-10-1 15,-5 3 0-15,-8 3 0 16,-7-3 0-16,-4 1 0 16,-1 9 0-16,-3 11 0 0,0 11 1 15,0 10 0-15,-5 10 1 16,5 11-1-16,8 3 0 16,7 0-1-16,5 1 1 15,15-1-2-15,0-3 1 16,15-7-1-16,5-4 0 15,3-10 0-15,5-11 0 16,7-13-1-16,8-14 1 16,8-18 0-16,-4-10 0 15,-4-8-1-15,4-16 1 16,-16 6 0-16,-3 1 1 16,-9-1 0-16,1 7 0 0,-8-3-1 15,-5-3 1-15,-3 20 1 16,-8 0 0-16,0 15 0 15,-3 13 0-15,-1 10 0 16,-4 18 0-16,0 18-1 16,1 13 1-16,-1 14-2 15,0 14 1-15,12 14-1 16,8-3 0-16,8-1-1 16,-1-10 1-16,13-6 0 15,-1-5 0-15,0-10-1 16,5-10 0-16,3-7-8 15,0-4 0-15,0-10-7 16,-3-3 1-16</inkml:trace>
          <inkml:trace contextRef="#ctx0" brushRef="#br0" timeOffset="192152.3988">19752-3570 34 0,'4'11'17'0,"15"-1"-11"16,-7-10 21-16,4 0-26 15,3-7 0-15,5 0 1 16,3-7 1-16,-3-7-3 16,-1-3 0-16,-3-7 3 15,-1-1 0-15,-11 1 0 16,4 0 1-16,-12-4-1 15,-4 11 1-15,-4 3-1 16,-7 7 0-16,-9 0-1 16,-3 14 0-16,-5 7-1 15,1 7 0-15,-8 3-1 0,8 8 0 16,3-1 0-16,9 11 0 16,7-7 0-16,4-4 0 15,8-3 0-15,8-4 0 16,8-3-1-16,-5-3 1 15,13-5 0-15,3 1 0 16,1-3 0-16,-1 6 0 16,-4 1-1-16,1 6 1 15,-5 8 0-15,-3 6 0 16,0 4 0-16,-1 10 1 16,-3 11-1-16,-4 3 0 15,-4 7 1-15,-8-4 0 0,-8 1 0 16,-11 3 0-16,-9-7 1 15,-7-6 0-15,-4 2 0 16,-4-13 1-16,8-7-1 16,0-14 1-16,8-14-2 15,3-7 1-15,9-11-1 16,-1-10 0-16,16-10-2 16,8-4 1-16,8-17-1 15,15-7 0-15,9 0 0 16,11-7 0-16,7 3 0 15,-7 7 1-15,4 4-1 16,0 0 1-16,0 3 0 16,4 0 0-16,0 1 0 15,-5-1 0-15,5-7 0 16,-8 4 0-16,-12 0 0 16,9-4 0-16,-21 15 1 0,-3 2 0 15,-13 8-1-15,-3 0 1 16,-8 6-1-16,-11 8 0 15,-1 3 0-15,-3 10 0 16,-13 8-1-16,13 6 0 16,-1 8 0-16,0 3 0 15,1 3 1-15,15 7 0 16,0 8 0-16,8 2 0 16,0-2-1-16,15-1 1 15,1-3-1-15,7-4 1 0,20-3-1 16,-4-7 1-16,1-7-2 15,-5-7 1-15,0-4 0 16,-8-10 0-16,8-3 0 16,0-4 1-16,-3-11-1 15,-5-6 1-15,4 0 0 16,-3-1 0-16,-9 5 0 16,-3 6 0-16,-9 0 0 15,9 14 1-15,-4-4-1 16,-9 11 0-16,13 11 0 15,0-1 0-15,-1 4 0 16,1 4 0-16,-1 6 1 16,-3 0 0-16,-8-3 2 15,-4 0 0-15,-8 0 0 16,-8 3 1-16,-8 4-1 0,-3 4 1 16,-8-1-2-16,-16 0 1 15,4-3-6-15,-12 3 1 16,-12-10-18-16,-15-7 1 15</inkml:trace>
        </inkml:traceGroup>
      </inkml:traceGroup>
    </inkml:traceGroup>
    <inkml:traceGroup>
      <inkml:annotationXML>
        <emma:emma xmlns:emma="http://www.w3.org/2003/04/emma" version="1.0">
          <emma:interpretation id="{2D696B2F-C2A0-4B7A-99B1-B71C349BE284}" emma:medium="tactile" emma:mode="ink">
            <msink:context xmlns:msink="http://schemas.microsoft.com/ink/2010/main" type="paragraph" rotatedBoundingBox="1019,16411 23573,16207 23585,17531 1031,177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8C5DAC-43C9-4A02-A865-DA8B65C35127}" emma:medium="tactile" emma:mode="ink">
              <msink:context xmlns:msink="http://schemas.microsoft.com/ink/2010/main" type="line" rotatedBoundingBox="1019,16411 23573,16207 23585,17531 1031,17735"/>
            </emma:interpretation>
          </emma:emma>
        </inkml:annotationXML>
        <inkml:traceGroup>
          <inkml:annotationXML>
            <emma:emma xmlns:emma="http://www.w3.org/2003/04/emma" version="1.0">
              <emma:interpretation id="{7882A4AB-D78B-4915-BBB5-FC49579C863C}" emma:medium="tactile" emma:mode="ink">
                <msink:context xmlns:msink="http://schemas.microsoft.com/ink/2010/main" type="inkWord" rotatedBoundingBox="1008,16595 7313,16402 7338,17230 1033,17423"/>
              </emma:interpretation>
              <emma:one-of disjunction-type="recognition" id="oneOf12">
                <emma:interpretation id="interp60" emma:lang="fr-FR" emma:confidence="0">
                  <emma:literal>commenta</emma:literal>
                </emma:interpretation>
                <emma:interpretation id="interp61" emma:lang="fr-FR" emma:confidence="0">
                  <emma:literal>Common to</emma:literal>
                </emma:interpretation>
                <emma:interpretation id="interp62" emma:lang="fr-FR" emma:confidence="0">
                  <emma:literal>Commons to</emma:literal>
                </emma:interpretation>
                <emma:interpretation id="interp63" emma:lang="fr-FR" emma:confidence="0">
                  <emma:literal>Couman to</emma:literal>
                </emma:interpretation>
                <emma:interpretation id="interp64" emma:lang="fr-FR" emma:confidence="0">
                  <emma:literal>Corman to</emma:literal>
                </emma:interpretation>
              </emma:one-of>
            </emma:emma>
          </inkml:annotationXML>
          <inkml:trace contextRef="#ctx0" brushRef="#br0" timeOffset="194210.191">-1887-1705 28 0,'0'0'14'0,"0"-3"-5"16,0 3 15-16,0 0-22 16,0-4 1-16,0 1 0 15,-4-4 1-15,0 3-5 16,-3-3 0-16,-1 4 4 0,0-4 0 15,-4 7-1-15,0 0 1 16,-7 3 0-16,-1 4 0 16,-7 4-1-16,-1 6 1 15,1 4-1-15,-4 3 0 16,3 1-1-16,9 3 0 16,3-1-1-16,4 1 0 15,5 0 0-15,7-4 0 16,7 4 0-16,17-7 0 15,7 7-1-15,0-7 1 16,9-11-1-16,3 4 0 16,4-10-4-16,7-8 1 0,9-3-10 15,4-10 0-15</inkml:trace>
          <inkml:trace contextRef="#ctx0" brushRef="#br0" timeOffset="195439.5782">-1229-1475 35 0,'12'3'17'0,"-5"-6"-14"0,-3 3 21 0,0 3-22 15,-4 1 1-15,-4-1 1 16,0 1 0-16,-3 6-5 16,-9 4 0-16,-4 4 3 15,1-1 1-15,-1 0-1 16,-7 1 0-16,-1-1-1 15,1-6 1-15,0-4 0 16,3-1 0-16,8-12-1 16,5 6 1-16,3-11-2 15,0-6 1-15,4-4-1 16,8-7 1-16,4 0-1 16,4-3 0-16,3 3 0 15,1 0 0-15,4 0 0 16,3 0 0-16,4 4 0 15,5 0 0-15,-1 3 0 0,0 3 0 16,-3 5 0-16,-1 2 0 16,-3 8 0-16,-1-1 0 15,1 8 0-15,-1 3 0 16,-3 3 0-16,-9 0 0 16,1 1 0-16,0 3 1 15,-8 0-1-15,4 0 0 16,-4-4 0-16,-4 1 1 15,3-4-1-15,1-4 0 16,4 0-1-16,-4-3 1 16,8-3 0-16,-4-4 0 0,3-3 0 15,5-1 0-15,-4-3-1 16,7-3 1-16,1-1 0 16,3 1 1-16,1 0-1 15,-4 3 0-15,-1 0 0 16,-3 10 0-16,-1-3 0 15,-3 7 0-15,0 7 0 16,0 0 0-16,-5 4 0 16,1 3 1-16,0 0-1 15,-4-1 0-15,0 1 0 16,0-3 0-16,0-1 0 16,0-3 0-16,4-3 0 15,-5-4 0-15,5 0 0 16,-4-4 0-16,4-3-1 15,0-3 1-15,0-1 0 0,3 1 0 16,1 0 0-16,0-4 0 16,0 3 0-16,-1 1 0 15,1 3 0-15,0 7 0 16,-4 0 0-16,0 7 1 16,-1 3-1-16,1 1 0 15,-4 3 0-15,4-4 0 16,0 0-1-16,0 1 1 15,-1-4-1-15,1-7 1 16,8-7 0-16,3-4 0 16,5-3-1-16,-1 1 1 15,1-5 0-15,-1 4 0 0,1 0 1 16,-1 4 0-16,-3 3 0 16,3 7 0-16,-3 3 0 15,-4 4 0-15,3 7 0 16,1 4 0-16,-5-1-2 15,5 0 0-15,4-3-5 16,-1-3 0-16,4-1-9 16,1-6 0-16</inkml:trace>
          <inkml:trace contextRef="#ctx0" brushRef="#br0" timeOffset="196732.652">98-1600 13 0,'-8'3'6'0,"4"-6"8"0,4 3-6 15,0 0-4-15,0 0 0 16,0 0 4-16,0 0 0 15,0 0-9-15,0-4 0 16,0 4 6-16,0 0 1 16,-4 0-3-16,0 4 1 15,0-1-2-15,-4 4 0 0,1 3-2 16,-1 1 1-16,0-4 0 16,4 0 0-16,0 0 0 15,4-4 0-15,0 1 1 16,4-4 0-16,4-4 0 15,4-3 0-15,3-7 0 16,1 0 0-16,4-3 0 16,-1 0 1-16,9-1-2 15,-5 1 0-15,0 3 0 16,1 0 0-16,-1 0-1 16,-3 4 1-16,4 3 0 15,-1 0 0-15,-3 0 0 16,-1 7 1-16,-3 3-1 15,-4 1 0-15,-1 3 0 16,1 3 1-16,-4 1-1 16,0 3 0-16,-4 3 0 0,0 0 0 31,-1 4-1-31,1-7 1 16,-4 0-1-16,4-7 0 15,0-4 0-15,4 1 0 16,0-8-1-16,0-2 1 15,-1-5 0-15,5-3 0 16,0 0 0-16,0-3 0 16,-1-1 0-16,1 5 0 15,0 2 0-15,0 1 0 16,-1 3 0-16,1 3 0 16,0 4 0-16,0 0 0 0,-5 7 0 15,1 0 0-15,0 4 0 16,0-1 0-16,0 0 0 15,0 1 0-15,-1-4 0 16,1 0 1-16,0-4-1 16,4 1 0-16,0-4-1 15,-1-4 1-15,9-3 0 16,-4 0 0-16,7-7 0 16,1 1 0-16,-1 2 0 15,-3 4 0-15,-1 4 0 16,-3-1 1-16,0 8-1 15,-1 3 1-15,1 7-1 16,3 3 1-16,1-3-1 16,3 3 1-16,-3-3-4 15,4-3 1-15,3-4-7 16,4-7 0-16,1-7-7 0,-5 0 0 16</inkml:trace>
          <inkml:trace contextRef="#ctx0" brushRef="#br0" timeOffset="197587.2766">1636-1555 34 0,'-12'10'17'0,"-15"-10"-12"16,23 0 23-16,-4 11-26 16,4-8 0-16,-3 4 2 15,-5 0 0-15,-4 0-6 16,-3 3 1-16,-5-6 4 15,-11 6 0-15,4 1-1 16,-1 3 1-16,1-14-1 16,7 0 0-16,5-7 0 15,3-4 1-15,4-3-2 0,12-3 1 16,4-4-1-16,4-3 0 16,16-4-1-16,7 0 0 15,8 0 0-15,-4 4 0 16,-3 3 0-16,-1 4 0 15,0 3 0-15,-3 7 1 16,-5 7 0-16,1 7 0 16,-5 3-1-16,1 4 1 15,-5 0 0-15,1 0 0 16,-4 0-1-16,-4-4 1 16,0 1-1-16,-5-4 1 15,5-4-2-15,-8-3 1 0,4-3 0 16,0-4 0-16,4-4 0 15,0-3 0-15,3 0 0 16,1 1 0-16,4-1-1 16,0 3 1-16,-1 1 0 15,1 3 0-15,0 0 0 16,-1 3 0-16,1 4 0 16,-4 0 0-16,-1 7 0 15,1 0 1-15,0 0-1 16,-4 0 0-16,7 4 0 15,-7-4 0-15,0 0 0 16,4 0 0-16,-1-7 0 16,-3 0 0-16,8-4-1 15,0-3 1-15,3-3 0 16,1-1 0-16,3-3 0 0,1 0 0 16,-5 7 0-16,5 4 1 15,-5 3 0-15,1 7 1 16,-4 7 1-16,-5 7 0 15,1 3-1-15,0 4 1 16,3-4-2-16,1-6 0 16,4-4-5-16,3-1 1 15,5-6-15-15,-1-3 0 16</inkml:trace>
          <inkml:trace contextRef="#ctx0" brushRef="#br0" timeOffset="198322.4833">3112-2268 34 0,'-4'-7'17'0,"8"0"-5"0,-4 7 11 15,0 0-20-15,0 3 0 0,-4 8 3 16,0 6 0-16,-4 11-8 15,0 14 1-15,1 10 4 16,-5 21 1-16,4-4-2 16,0 4 0-16,4-3-2 15,4-4 1-15,4-3-3 16,4-11 0-16,-4-10-2 16,0-14 0-16,0-1-2 15,0-2 1-15,-4-11-3 16,-4-14 1-16,0-4 0 15,0-3 1-15,0-7 0 16,-4-3 1-16,4-4 2 16,0-7 0-16,4 0 4 15,0 1 0-15,0-5 3 16,8-6 0-16,4 3 2 0,0 0 0 16,3 8 0-16,1-5 0 15,0 4-1-15,15 7 0 16,4 8-2-16,8-1 0 15,8 3-2-15,0 1 1 16,-4-4-7-16,0 3 1 16,-4 1-8-16,-4 3 0 15</inkml:trace>
          <inkml:trace contextRef="#ctx0" brushRef="#br0" timeOffset="199331.9383">3578-1670 26 0,'-8'-3'13'0,"4"-1"-5"16,4 1 14-16,0-1-20 16,-8 1 0-16,0-4 0 15,-3 3 1-15,-9 1-4 16,0 3 1-16,-11 3 2 16,0 1 1-16,3 6-1 15,1 4 0-15,3 7 0 0,9 0 0 16,7 3 0-16,8 0 0 15,12 4-2-15,7-7 1 16,9 4-1-16,3-8 0 16,0 0 0-16,5-10 1 15,-1-10-1-15,0-8 1 16,0-3 0-16,0-6 1 16,-7-5 0-16,-9-3 0 15,-3 1 0-15,-8-1 1 16,-8 3-1-16,-8-2 0 15,-8 2-1-15,-3 11 0 16,-5 0-1-16,-3 4 1 0,7 3-2 16,1 7 1-16,3 0-1 15,4 0 1-15,5 3-1 16,7 1 0-16,4-1 1 16,7 1 0-16,5-1 0 15,11-3 1-15,9 4 0 16,3-1 0-16,12-3 0 15,7 4 0-15,9-4-1 16,-5-7 1-16,1 0-10 16,-4-4 1-16,-4-13-7 15,-12-7 0-15</inkml:trace>
        </inkml:traceGroup>
        <inkml:traceGroup>
          <inkml:annotationXML>
            <emma:emma xmlns:emma="http://www.w3.org/2003/04/emma" version="1.0">
              <emma:interpretation id="{ECEB08CB-9E95-4E24-B5F7-F828BFE373EE}" emma:medium="tactile" emma:mode="ink">
                <msink:context xmlns:msink="http://schemas.microsoft.com/ink/2010/main" type="inkWord" rotatedBoundingBox="7850,16627 10183,16613 10188,17447 7855,17461"/>
              </emma:interpretation>
              <emma:one-of disjunction-type="recognition" id="oneOf13">
                <emma:interpretation id="interp65" emma:lang="fr-FR" emma:confidence="0">
                  <emma:literal>(1...</emma:literal>
                </emma:interpretation>
                <emma:interpretation id="interp66" emma:lang="fr-FR" emma:confidence="0">
                  <emma:literal>{1...</emma:literal>
                </emma:interpretation>
                <emma:interpretation id="interp67" emma:lang="fr-FR" emma:confidence="0">
                  <emma:literal>{s..</emma:literal>
                </emma:interpretation>
                <emma:interpretation id="interp68" emma:lang="fr-FR" emma:confidence="0">
                  <emma:literal>{r...</emma:literal>
                </emma:interpretation>
                <emma:interpretation id="interp69" emma:lang="fr-FR" emma:confidence="0">
                  <emma:literal>{n...</emma:literal>
                </emma:interpretation>
              </emma:one-of>
            </emma:emma>
          </inkml:annotationXML>
          <inkml:trace contextRef="#ctx0" brushRef="#br0" timeOffset="203412.74">6126-1733 36 0,'0'7'18'0,"8"-7"-14"0,-8 0 26 15,0 0-28-15,0 0 1 16,0 0 2-16,0 4 0 16,0-4-7-16,4 3 1 0,0 1 2 15,0-1 0-15,-1 1-4 16,5-1 0-16,0 1-10 15,0-1 0-15</inkml:trace>
          <inkml:trace contextRef="#ctx0" brushRef="#br0" timeOffset="203787.5245">6506-1715 30 0,'-16'10'15'0,"55"-13"-12"0,-31 3 16 15,0 0-19-15,0 0 0 0,3 0-7 16,1 0 1-16,0 0 1 15,-4 0 0-15</inkml:trace>
          <inkml:trace contextRef="#ctx0" brushRef="#br0" timeOffset="204222.2758">6850-1691 35 0,'4'7'17'0,"27"-7"-19"0,-23 0 31 0,4-3-29 16,0 3 0-16,3-4-2 15,1 1 1-15,4-1-8 16,-5-6 0-16</inkml:trace>
          <inkml:trace contextRef="#ctx0" brushRef="#br0" timeOffset="202210.768">5241-2070 26 0,'4'-4'13'0,"-12"1"-9"0,8 3 14 15,4-7-14-15,-4 0 0 16,0 7 1-16,0 0 0 15,0 3-7-15,0-3 1 16,0 0 4-16,0 7 0 16,0-7-1-16,0-7 0 15,0 7 0-15,0 0 0 16,0 0 0-16,-4 4 1 16,4-4 0-16,0 3 0 0,-4 1-1 15,-3-1 0-15,-5 4-1 16,-4 4 1-16,-3-4-1 15,-13 10 0-15,-3 4-1 16,0 7 1-16,-4 3-1 16,-4 0 1-16,-4-3 0 15,4 0 0-15,4 0 0 16,-5 0 0-16,5-4 0 16,8-3 0-16,-4-4 0 15,7-3 0-15,9 0-1 16,3-3 0-16,12-1 0 15,4 1 1-15,4-4-1 16,8 0 1-16,0-1-2 16,-1 5 1-16,5-1 0 15,0 4 1-15,7 4-1 0,1-1 0 16,3 11 0-16,0 0 0 16,1 7 0-16,3-4 0 15,0 7-1-15,5-3 1 16,-1-4 0-16,-8-6 0 15,5-1 0-15,-5-7 0 16,-7 1-2-16,-9-4 1 16,1-7-8-16,-12-4 1 15,-8 1-7-15,-3-1 0 16</inkml:trace>
          <inkml:trace contextRef="#ctx0" brushRef="#br0" timeOffset="202962.0021">5308-1680 28 0,'0'7'14'0,"4"-14"-8"0,-4 7 16 0,0 0-20 16,4-4 1-16,4 1 2 15,-1-4 1-15,1 0-6 16,0 0 1-16,4-7 3 16,3 0 1-16,5-4-2 15,0-6 1-15,7-7-2 16,0 0 1-16,-3 3-3 15,-1 0 1-15,-3 3 0 16,-4 8 0-16,-1 0-1 16,-3 10 1-16,-4 3-1 15,0 4 1-15,-4 7-1 16,-1 4 1-16,-3 3-1 0,0 13 1 16,0 5-1-16,0-1 1 15,0 4-1-15,0 7 0 16,0-4 0-16,0-3 0 15,0-4-2-15,0-3 1 16,4-7-3-16,-4 0 1 16,4-8-4-16,0 1 0 15,-4-3-7-15,0-8 0 16</inkml:trace>
        </inkml:traceGroup>
        <inkml:traceGroup>
          <inkml:annotationXML>
            <emma:emma xmlns:emma="http://www.w3.org/2003/04/emma" version="1.0">
              <emma:interpretation id="{79E3F520-8313-491E-857D-FD0469561C2C}" emma:medium="tactile" emma:mode="ink">
                <msink:context xmlns:msink="http://schemas.microsoft.com/ink/2010/main" type="inkWord" rotatedBoundingBox="10594,16499 13092,16410 13128,17411 10630,17501"/>
              </emma:interpretation>
              <emma:one-of disjunction-type="recognition" id="oneOf14">
                <emma:interpretation id="interp70" emma:lang="fr-FR" emma:confidence="0">
                  <emma:literal>KYD</emma:literal>
                </emma:interpretation>
                <emma:interpretation id="interp71" emma:lang="fr-FR" emma:confidence="0">
                  <emma:literal>KY &amp;</emma:literal>
                </emma:interpretation>
                <emma:interpretation id="interp72" emma:lang="fr-FR" emma:confidence="0">
                  <emma:literal>Kz &amp;</emma:literal>
                </emma:interpretation>
                <emma:interpretation id="interp73" emma:lang="fr-FR" emma:confidence="0">
                  <emma:literal>KY&amp;</emma:literal>
                </emma:interpretation>
                <emma:interpretation id="interp74" emma:lang="fr-FR" emma:confidence="0">
                  <emma:literal>Kl &amp;</emma:literal>
                </emma:interpretation>
              </emma:one-of>
            </emma:emma>
          </inkml:annotationXML>
          <inkml:trace contextRef="#ctx0" brushRef="#br0" timeOffset="207150.7705">9907-1813 36 0,'-11'-3'18'0,"11"13"-20"15,0-10 33-15,-4 4-30 16,0-1 1-16,-4 4 0 16,-4 4 1-16,-4 6-4 0,-7 4 1 15,-4 0 2-15,-5 3 0 16,1-3 0-16,-4 0 0 16,-4 0 0-16,-8 0 0 15,-4-7 0-15,4 0 0 16,-4-4-1-16,8-3 1 15,4-4-2-15,7-3 1 16,5-7-2-16,7-6 1 16,9-8 0-16,7-4 0 0,12-3 0 15,15-13 0-15,8-1-1 16,5-7 1-16,11 1 0 16,-4-5 0-16,-4 5 0 15,-4-1 0-15,-4 4 0 16,-7 3 0-16,-5-3 0 15,-7 6 1-15,-8 5-1 16,-8 6 1-16,-4 3-1 16,-7 5 1-16,-1 6-1 15,-4 7 1-15,-7 3-1 16,3 8 1-16,1 3-1 16,-1 7 1-16,5 3-1 15,3 11 0-15,8 3 0 16,8 7 0-16,12 11 0 15,8 17 0-15,7-3 0 16,1-1 0-16,3-2 0 16,-4-5 0-16,1 1 0 0,-1-11 0 15,-3-7 0-15,-1 1 0 16,-3-8 0-16,-5 4 1 16,5-4-1-16,-8-3 0 15,-5-4-5-15,1-3 0 16,0 0-9-16,-4-4 0 15</inkml:trace>
          <inkml:trace contextRef="#ctx0" brushRef="#br0" timeOffset="204928.1783">7445-2014 34 0,'-4'-4'17'0,"8"8"-12"0,-4-11 23 15,0 3-25-15,0-3 0 16,0 7 2-16,0 4 1 16,-4 3-7-16,0 6 0 15,0 8 4-15,0 7 1 16,1 14-3-16,-1-4 1 16,0 4-1-16,4 3 0 15,-4 0-4-15,4-6 1 16,0-8-3-16,0-3 1 0,0-7-4 15,0-4 1-15,0-3-7 16,0-3 1-16</inkml:trace>
          <inkml:trace contextRef="#ctx0" brushRef="#br0" timeOffset="205409.1262">7860-1893 26 0,'0'11'13'0,"0"-1"-7"0,0-13 18 15,-4 3-22-15,0 0 1 16,-4 3 1-16,1 4 1 16,-5 4-6-16,0-1 0 15,-4 4 4-15,-3 0 0 16,-1-4-1-16,-7 4 0 16,-4 0 0-16,3 4 0 15,1-8 0-15,-5 4 0 16,1 0 0-16,8-4 0 15,3 1-1-15,4-1 1 16,5-3-1-16,3 4 1 0,20-5-2 16,-1 1 0-16,5 4 0 15,4-1 0-15,-1 1 0 16,9 3 0-16,3 0 0 16,-4 3 0-16,1 4-1 15,-1-7 1-15,0 7-3 16,1-4 1-16,-5-3-12 15,-3-7 0-15</inkml:trace>
          <inkml:trace contextRef="#ctx0" brushRef="#br0" timeOffset="206158.6758">8287-2001 29 0,'-16'14'14'0,"20"-10"-4"16,0-1 12-16,-4-3-20 15,4 7 0-15,0-3 1 16,4 10 1-16,-1-7-5 16,9 10 1-16,4-3 2 15,-1 3 1-15,5-3-1 16,7 4 0-16,0-4-1 15,4 3 0-15,1-3-1 0,-1 0 1 16,4 0-1-16,0-4 0 16,-7-3 0-16,-9 4 0 15,-3-4 1-15,-5-1 1 16,-7-2-1-16,-4-1 1 16,-12 1 1-16,0-1 0 15,-3 1 0-15,-5-1 0 16,0 1-1-16,1 3 1 15,-5 0-2-15,-7 7 1 16,3 3-1-16,-3 7 0 0,-1 1-1 16,1 3 0-16,0 13 0 15,-5 1 0-15,1 0 0 16,-4 3 0-16,3-10-1 16,9-4 1-16,-4 8-4 15,3-8 0-15,1-3-10 16,-1-7 0-16,12-11-2 15,4-10 1-15</inkml:trace>
        </inkml:traceGroup>
        <inkml:traceGroup>
          <inkml:annotationXML>
            <emma:emma xmlns:emma="http://www.w3.org/2003/04/emma" version="1.0">
              <emma:interpretation id="{4516401C-7CFB-490E-8BEA-493AAA8CDA8C}" emma:medium="tactile" emma:mode="ink">
                <msink:context xmlns:msink="http://schemas.microsoft.com/ink/2010/main" type="inkWord" rotatedBoundingBox="13807,16446 18551,16451 18550,17262 13806,17256"/>
              </emma:interpretation>
              <emma:one-of disjunction-type="recognition" id="oneOf15">
                <emma:interpretation id="interp75" emma:lang="fr-FR" emma:confidence="0">
                  <emma:literal>randonne</emma:literal>
                </emma:interpretation>
                <emma:interpretation id="interp76" emma:lang="fr-FR" emma:confidence="0">
                  <emma:literal>rand mn</emma:literal>
                </emma:interpretation>
                <emma:interpretation id="interp77" emma:lang="fr-FR" emma:confidence="0">
                  <emma:literal>rand m</emma:literal>
                </emma:interpretation>
                <emma:interpretation id="interp78" emma:lang="fr-FR" emma:confidence="0">
                  <emma:literal>random</emma:literal>
                </emma:interpretation>
                <emma:interpretation id="interp79" emma:lang="fr-FR" emma:confidence="0">
                  <emma:literal>rand om</emma:literal>
                </emma:interpretation>
              </emma:one-of>
            </emma:emma>
          </inkml:annotationXML>
          <inkml:trace contextRef="#ctx0" brushRef="#br0" timeOffset="213320.7541">10682-1618 34 0,'0'14'17'0,"0"-10"-13"16,0-4 18-16,0 0-21 16,-4 0 1-16,4 0 2 15,0 0 0-15,-4 0-5 16,1-4 1-16,-1 4 2 16,-4-3 1-16,4-1 0 15,0-3 0-15,-4 0-1 16,0 0 0-16,0 4 0 15,1-1 0-15,-1 1-1 16,4 3 1-16,0 0-2 16,4 0 0-16,0 0 0 15,0 0 0-15,0 0 0 0,4-4 0 16,-4 4 0-16,0 0 0 16,4 0 0-16,-4 0 0 15,0 0 0-15,0 0 0 16,4-3 0-16,-4 3 0 15,8-4 0-15,-8 4 0 16,3-7 0-16,1 0 0 16,4 1 0-16,0-5 0 15,-4 1 0-15,0-1 0 0,-4-3 0 16,4 4 0-16,0-8 0 16,0 5 0-16,-4-8 0 15,4 3 0-15,-1-3-1 16,9 7 1-16,-4 1 0 15,4 2 0-15,0 4 0 16,-1 0 0-16,5 4 0 16,0-1 0-16,-1 4 0 15,1 0 0-15,0 4 0 16,3-4 0-16,5 0 0 16,-1 0 0-16,1 0 0 15,-1 0 0-15,1 0 0 16,-1 0 0-16,-3 0 0 15,-5 0 0-15,-3 3 0 16,-4 11 1-16,-8 4 0 16,-4-1 0-16,-4 4 0 15,0 7 0-15,0 3 0 16,5 0 0-16,-1 1-1 0,8-1 1 16,3-7-1-16,9-3 1 15,4 0-2-15,19-4 1 16,12-3-1-16,3-10 1 15,1-1-2-15,0-3 1 16,4 0-5-16,3-7 1 16,-7-3-9-16,-4-1 0 15</inkml:trace>
          <inkml:trace contextRef="#ctx0" brushRef="#br0" timeOffset="214581.7802">11962-1653 33 0,'12'0'16'0,"-8"-7"-11"0,0 0 20 31,8 1-23-31,-5-1 1 16,1-4 0-16,0 1 1 15,-4-1-4-15,0-3 0 16,-4-3 4-16,0-4 1 16,-8-7-2-16,-4 7 0 0,-3 0 0 15,-13 4 0-15,-7 7-2 16,-4 10 0-16,0 3-1 15,0 11 1-15,3 7-1 16,-3 3 1-16,8 8-2 16,4-1 1-16,3 4-1 15,8-1 1-15,9-2-1 16,3-1 1-16,8-7-1 16,7 4 1-16,5-7-1 15,7-7 0-15,13-3 0 16,-1-8 1-16,0-3 0 15,0-7 0-15,1-3 0 16,-5-4 0-16,-8-7 0 16,1-4 0-16,-5 1 0 15,1 0 0-15,-12-1 1 16,-4 5 0-16,-8-1-1 16,4 3 1-16,0 4 0 15,0 0 0-15,-4 7 0 0,0 7 0 16,0 7-1-16,0 0 0 15,4 7 0-15,4 4 1 16,4 3-2-16,4 3 1 16,-4 0 0-16,3-3 0 15,1 7 0-15,4-4 0 16,3 1 0-16,1-11 0 16,3 3-1-16,1-14 1 15,3 1 0-15,1-11 0 0,-1-3-1 16,0-8 1-16,-3-6 0 15,3-4 0-15,-7-3 0 16,7 3 0-16,-3 3 0 16,-5-2 1-16,1-1-1 15,-4 14 0-15,-5 0 0 16,1 0 0-16,-4 0 0 16,4 11 0-16,-1-1 0 15,1 1 0-15,0 6 0 16,0 4 1-16,-5 7-1 15,9-4 0-15,-8 4 0 16,4 0 0-16,-5 4 0 16,1-4 0-16,0 0 0 15,0-1 0-15,0 1 0 16,4-3 0-16,-1-4-1 0,1 0 1 16,0 0-1-16,-4-4 1 15,3-3-1-15,-3-3 0 16,4-4-1-16,0-7 1 15,-1 0 0-15,5-7 1 16,0 4 0-16,-1-1 0 16,-3 4 1-16,0 0 0 15,-4 11 0-15,-1-1 1 16,1 8-1-16,0-1 0 16,0 4 0-16,0 7 0 0,0 0-1 15,3 4 1-15,5-1-1 16,4 0 0-16,-1 1-2 15,9-8 1-15,11 1-4 16,4-4 0-16,0-4-9 16,4 1 0-16,-4-4 0 15,0 0 0-15</inkml:trace>
          <inkml:trace contextRef="#ctx0" brushRef="#br0" timeOffset="215287.3753">13505-1708 37 0,'0'-4'18'0,"0"-10"-20"0,0 7 35 16,0 7-32-16,0-7 0 16,0-7 1-16,-4 1 0 15,-4-1-1-15,0 7 0 0,-8 0 2 16,-3 10 1-16,-1 1-1 15,-3 6 0-15,-1 4-1 16,-3 0 0-16,3 7-1 16,1 3 0-16,-1 4-1 15,5 0 1-15,7 0-1 16,4-4 0-16,12 0-1 16,4 1 1-16,8-8-1 15,3 1 1-15,9-15 0 16,3-6 0-16,4-8 0 15,0-10 0-15,1-10-1 16,7-7 1-16,-4-11 0 16,-4-7 0-16,-4-3 1 15,-3-3 0-15,-17 2 0 16,-7 5 1-16,-4-1-1 0,-7 0 1 16,-1 4 0-16,-4 7 0 15,4 10-1-15,0 7 1 16,1 7-1-16,3 7 0 15,0 11-1-15,0 13 1 16,0 8-1-16,4 20 1 16,0 11-2-16,-4 20 0 15,4 4 0-15,4 4 1 16,12 0-1-16,7-4 1 16,8 3-1-16,5-13 1 15,3-7-2-15,0-11 1 0,0-4-4 16,4-16 0-16,0-11-10 15,0-18 0-15</inkml:trace>
          <inkml:trace contextRef="#ctx0" brushRef="#br0" timeOffset="216504.4897">14428-1600 39 0,'-4'14'19'0,"-7"13"-15"0,7-20 24 0,-4 0-26 16,-4 0 0-16,-7 7 3 15,-9 0 1-15,-3 3-6 16,4-3 0-16,-9-3 4 16,1-4 1-16,0 0-2 15,4-14 1-15,-1 7-2 16,5-14 0-16,3 0-2 15,9 0 1-15,7-3-1 16,8-4 0-16,8-4 0 16,7-2 0-16,5 2-1 15,-1 1 1-15,9-1 0 16,7 5 0-16,0-1 0 16,1 3 0-16,-5 8 0 15,0 6 0-15,-3 4 0 16,-5 0 1-16,1 7-1 0,-5 4 0 15,-3 3 0-15,-4 0 1 16,-5 0-1-16,1-1 1 16,-4 1-1-16,0-3 0 15,0-4 0-15,0-4 0 16,4-3-1-16,0-7 1 16,-1-3 0-16,1-4 0 15,4-3-1-15,0 3 1 16,3-14 0-16,1 7 0 15,4-3 0-15,-1-1 0 0,-3 8 0 16,-1 6 0-16,1 11 0 16,0 7 0-16,-5 0 0 15,1 7 1-15,0 4-1 16,-4 6 0-16,0-3 0 16,-1 0 0-16,-3 0-1 15,0-4 1-15,0 0 0 16,4-6 0-16,-4-4-1 15,4-4 1-15,4-3-1 16,-5-7 0-16,1-3 0 16,0-4 1-16,4-3-1 15,7-1 1-15,1 1-1 16,-4-1 1-16,3 1 0 16,-3 3 0-16,-4 4 0 15,-1 6 1-15,5 4-1 16,-4 4 0-16,3 6 0 15,-3-3 1-15,0 3-1 0,0 4 1 16,-1 4-2-16,1-4 1 16,-4 0 0-16,0 0 0 15,0-4-1-15,-1 0 1 16,1-6-1-16,0-4 1 16,0-4 0-16,0-3 0 15,3-3 0-15,1-4 0 16,0 0-1-16,4 0 1 0,-1-3 0 15,1 6 0-15,0 4 0 16,-5 4 0-16,1 3 0 16,0 10 1-16,-1 8-1 15,1 6 1-15,0 4-1 16,8 0 1-16,-1-4-3 16,5-3 0-16,3 0-13 15,8-11 0-15</inkml:trace>
        </inkml:traceGroup>
        <inkml:traceGroup>
          <inkml:annotationXML>
            <emma:emma xmlns:emma="http://www.w3.org/2003/04/emma" version="1.0">
              <emma:interpretation id="{EA2A098D-AE44-4908-A93A-53AC8470DE1D}" emma:medium="tactile" emma:mode="ink">
                <msink:context xmlns:msink="http://schemas.microsoft.com/ink/2010/main" type="inkWord" rotatedBoundingBox="20842,16232 23573,16207 23585,17531 20854,17556"/>
              </emma:interpretation>
              <emma:one-of disjunction-type="recognition" id="oneOf16">
                <emma:interpretation id="interp80" emma:lang="fr-FR" emma:confidence="0">
                  <emma:literal>K-path</emma:literal>
                </emma:interpretation>
                <emma:interpretation id="interp81" emma:lang="fr-FR" emma:confidence="0">
                  <emma:literal>K. rat</emma:literal>
                </emma:interpretation>
                <emma:interpretation id="interp82" emma:lang="fr-FR" emma:confidence="0">
                  <emma:literal>K. rata</emma:literal>
                </emma:interpretation>
                <emma:interpretation id="interp83" emma:lang="fr-FR" emma:confidence="0">
                  <emma:literal>K-palh</emma:literal>
                </emma:interpretation>
                <emma:interpretation id="interp84" emma:lang="fr-FR" emma:confidence="0">
                  <emma:literal>K. ratte</emma:literal>
                </emma:interpretation>
              </emma:one-of>
            </emma:emma>
          </inkml:annotationXML>
          <inkml:trace contextRef="#ctx0" brushRef="#br0" timeOffset="218651.0101">17681-1847 38 0,'-15'0'19'0,"3"7"-17"0,12-1 26 0,-4 12-27 16,0-1 0-16,4 15 1 16,4 2 0-16,4 5-2 15,0 6 0-15,3 11 1 16,1 3 1-16,0 7-1 15,-4 0 1-15,-4-3-1 16,-1-8 0-16,-3-10 0 16,0-10 1-16,0-10-1 15,-3-11 0-15,-1-8 1 16,-4-9 0-16,4-11-1 16,0-14 1-16,0 0 0 15,0-13 0-15,0-5-1 16,4 1 1-16,8-4-2 15,-4 8 1-15,16-11-1 16,-1 3 0-16,5 7 0 0,3 11 1 16,8 3-1-16,4 7 0 15,4 7 0-15,0 7 0 16,1 7 0-16,-1 4 1 16,-4 6-2-16,8-3 1 15,-4 0-5-15,0 0 0 16,-4 0-10-16,-4-4 0 15</inkml:trace>
          <inkml:trace contextRef="#ctx0" brushRef="#br0" timeOffset="219221.6105">18785-1893 40 0,'0'-3'20'0,"0"-8"-16"15,0 11 25-15,-4-10-28 16,0-4 0-16,0 0 2 15,-4 7 1-15,-7 4-4 16,-5-1 0-16,-3 4 2 16,-12 4 1-16,-9 3-1 15,5 7 0-15,0 6-1 0,0 8 0 16,4 0-1-16,4 3 1 16,7 1-1-16,4 3 1 15,13-8-2-15,7 1 1 16,7-7-1-16,5-4 1 15,12-6-1-15,11-8 1 16,0-10-1-16,0-3 0 16,8-11 0-16,-7 4 0 15,-1-8 0-15,-8-2 1 16,-7-5 0-16,-4 11 0 0,-5 4 0 16,-3 7 1-16,-4-1 0 15,0 15 1-15,-4 3-1 16,0 10 0-16,4 4-1 15,4 3 1-15,7 7-1 16,5-6 0-16,7-4-4 16,5-4 0-16,3-3-9 15,-4-4 0-15,16-3-1 16,0-3 0-16</inkml:trace>
          <inkml:trace contextRef="#ctx0" brushRef="#br0" timeOffset="220121.3958">19220-1788 42 0,'-20'-18'21'0,"12"-30"-26"16,8 37 40-16,0-6-34 15,8 3 1-15,4 0 0 16,3 3 1-16,1-2-4 15,8 6 1-15,3 3 1 16,0-3 0-16,1 4 0 16,11-8 0-16,-4 1-1 15,4-8 0-15,-4-2 0 0,1-8 0 16,-5-4 0-16,-4-9 1 16,9 2-1-16,-17-2 0 31,-15-19 0-31,-4 8 1 15,-4 4 0-15,-4 13 1 16,1 3-1-16,-1 5 1 16,0 16 0-16,4 18 0 15,-4 11-1-15,4 16 0 16,-4 12-1-16,8 13 1 0,0 14-3 16,8 14 0-16,-4 0-1 15,4-7 0-15,0-7 0 16,-4-7 0-16,0-3 0 15,3-18 1-15,-3-7 1 16,0-10 1-16,4-11 1 16,0-10 0-16,4-7 0 15,11-10 1-15,1-8-1 16,7-2 0-16,0-8 0 16,5-4 1-16,-5 5-1 15,0 2 0-15,-7 4 0 16,3 7 1-16,-3 7 0 15,-9 11 0-15,9 6-1 16,-5 8 1-16,1 3-1 16,-5 6 1-16,13-2-1 0,-1 3 0 15,5 0-1 1,-1-8 1-16,12-6-3 0,4-7 1 16,12-14-14-16,7-7 0 15</inkml:trace>
          <inkml:trace contextRef="#ctx0" brushRef="#br0" timeOffset="219551.7496">19368-2498 39 0,'-4'0'19'0,"-11"3"-20"0,15 1 38 16,-8 3-35-16,0 10 1 15,-4 8 0-15,1 9 1 16,-5 5-6-16,4 9 1 16,8 11 2-16,0 11 1 0,-3-4-3 15,3 7 1-15,0-7-4 16,4-6 0-16,0-12-6 15,4-6 0-15,3-11-3 16,-7-10 0-16</inkml:trace>
          <inkml:trace contextRef="#ctx0" brushRef="#br0" timeOffset="217134.0447">15994-2209 37 0,'-12'7'18'0,"5"0"-10"15,7-4 18-15,0 4-25 16,-4 0 1-16,4 10 3 0,-4 11 0 15,0 7-6-15,0 10 1 16,4 14 3-16,0-3 0 16,0 3-1-16,0 0 0 15,0 1-2-15,4-12 0 16,0 1-3-16,0-14 1 16,0-4-8-16,-1-7 1 15,-3-10-5-15,4-7 1 16</inkml:trace>
          <inkml:trace contextRef="#ctx0" brushRef="#br0" timeOffset="217553.8032">16413-2122 38 0,'4'7'19'0,"4"-25"-19"16,-8 22 32-16,0 10-30 16,0-4 0-16,-4 11 3 15,-4-7 0-15,-4 7-7 16,4-4 1-16,-3 4 3 16,-5 7 1-16,-8-11-1 15,-7 8 0-15,-8-5-1 16,0 1 1-16,0-3 0 15,0-1 0-15,7 1-1 16,5-5 1-16,7 1-1 16,5 0 1-16,7-3-2 0,0-4 1 15,24 3-2-15,-5 1 1 16,17-1-1-16,3 0 1 16,0 4 0-16,1 4 0 15,-1-1-1-15,4 4 1 16,4 0 0-16,4 0 1 15,1-4-6-15,-1 1 0 16,-8-8-10-16,-12-3 0 0</inkml:trace>
          <inkml:trace contextRef="#ctx0" brushRef="#br0" timeOffset="217974.5622">16855-1788 40 0,'-8'10'20'0,"40"11"-20"0,-20-21 26 0,3-7-26 16,9 4 1-16,15-8-1 15,4 4 1-15,0 0-12 16,8 0 0-16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1:59:59.837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326AC61-8764-4272-A09E-CA3E014AF84F}" emma:medium="tactile" emma:mode="ink">
          <msink:context xmlns:msink="http://schemas.microsoft.com/ink/2010/main" type="writingRegion" rotatedBoundingBox="1600,9786 3579,10626 2935,12145 955,11306"/>
        </emma:interpretation>
      </emma:emma>
    </inkml:annotationXML>
    <inkml:traceGroup>
      <inkml:annotationXML>
        <emma:emma xmlns:emma="http://www.w3.org/2003/04/emma" version="1.0">
          <emma:interpretation id="{185202D2-11DC-4DD8-83F1-5D27A71FDED7}" emma:medium="tactile" emma:mode="ink">
            <msink:context xmlns:msink="http://schemas.microsoft.com/ink/2010/main" type="paragraph" rotatedBoundingBox="1600,9786 3579,10626 2935,12145 955,113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B1EDEE-DF96-4A84-8DCB-ADDCA86863E6}" emma:medium="tactile" emma:mode="ink">
              <msink:context xmlns:msink="http://schemas.microsoft.com/ink/2010/main" type="line" rotatedBoundingBox="1600,9786 3579,10626 2935,12145 955,11306"/>
            </emma:interpretation>
          </emma:emma>
        </inkml:annotationXML>
        <inkml:traceGroup>
          <inkml:annotationXML>
            <emma:emma xmlns:emma="http://www.w3.org/2003/04/emma" version="1.0">
              <emma:interpretation id="{4FA76D09-9F93-4002-BC6F-CA67A8211DEA}" emma:medium="tactile" emma:mode="ink">
                <msink:context xmlns:msink="http://schemas.microsoft.com/ink/2010/main" type="inkWord" rotatedBoundingBox="1600,9786 3579,10626 2935,12145 955,11306"/>
              </emma:interpretation>
              <emma:one-of disjunction-type="recognition" id="oneOf0">
                <emma:interpretation id="interp0" emma:lang="fr-FR" emma:confidence="0">
                  <emma:literal>FTP.</emma:literal>
                </emma:interpretation>
                <emma:interpretation id="interp1" emma:lang="fr-FR" emma:confidence="0">
                  <emma:literal>IKE.</emma:literal>
                </emma:interpretation>
                <emma:interpretation id="interp2" emma:lang="fr-FR" emma:confidence="0">
                  <emma:literal>AKE.</emma:literal>
                </emma:interpretation>
                <emma:interpretation id="interp3" emma:lang="fr-FR" emma:confidence="0">
                  <emma:literal>FE.</emma:literal>
                </emma:interpretation>
                <emma:interpretation id="interp4" emma:lang="fr-FR" emma:confidence="0">
                  <emma:literal>OP1.0</emma:literal>
                </emma:interpretation>
              </emma:one-of>
            </emma:emma>
          </inkml:annotationXML>
          <inkml:trace contextRef="#ctx0" brushRef="#br0">-1879-8274 30 0,'0'-3'15'0,"4"3"-10"16,-4 0 19-16,4-4-23 16,4 8 0-16,0-4 1 15,3 0 1-15,1 0-3 16,4 0 1-16,3 0 1 16,1 3 1-16,11 4-1 15,8-4 1-15,12 8-1 16,4-8 1-16,-4 1-2 15,3-1 1-15,5 4 0 16,11-3 0-16,5-1-1 16,15 1 0-16,0-1-1 15,-4 1 1-15,4 3-1 16,0-4 1-16,11 1-1 0,-3-1 0 16,0 4 1-16,-12-7 0 15,-8 0 0-15,-3-3 1 16,-1-1-1-16,-7-3 0 15,-13 4 0-15,-7-8 1 16,-8 11-5-16,-7-3 0 16,-9-1-12-16,-3 4 0 15</inkml:trace>
          <inkml:trace contextRef="#ctx0" brushRef="#br0" timeOffset="885.9182">-1367-7522 30 0,'-11'7'15'0,"3"-14"-14"0,4 7 13 15,-8 0-16-15,-3 3 1 0,-5 1-1 16,-7 2 1-16,-1 5 2 15,-11 3 1-15,4 7 0 16,4 3 0-16,3 4 1 16,5 3 0-16,3 1 0 15,5 2 0-15,3 1-1 16,8 0 1-16,4-7-3 16,8-4 1-16,11-6-2 15,5-1 1-15,3-3 0 16,8-7 0-16,1-7 0 15,-5-11 0-15,-4-10 1 16,-3-10 1-16,-5-11 0 16,1-10 0-16,-8-3 0 15,-5-5 0-15,1-2-1 16,-8 10 1-16,0-1-2 16,0 5 1-16,-8 2-1 0,1 8 1 15,3 3-1-15,0 8 0 16,-4 6 0-16,4 3 1 15,0 4-1-15,4 7 0 16,0 7 0-16,4 4 0 16,0 3 0-16,0 3 0 15,-4 1 0-15,4 3 0 16,0 0 0-16,-4 6 1 16,4 12 0-16,0 9 0 15,-1 12 0-15,-3 6 1 16,4 3-1-16,0 1 1 0,8 3-2 15,0-10 0-15,-1-11-4 16,5-7 1-16,0-3-11 16,-1-4 1-16</inkml:trace>
          <inkml:trace contextRef="#ctx0" brushRef="#br0" timeOffset="1801.4012">-764-7801 31 0,'0'-7'15'0,"8"11"-10"0,-8-4 19 16,0 0-22-16,0 0 1 16,0 0 0-16,0 0 1 15,0 0-5-15,0 0 1 16,4 3 2-16,0 1 1 15,-1-1-2-15,-3 1 0 0,0-1-1 16,0 4 1-16,4 0-1 16,0 0 1-16,0 0-1 15,0 0 0-15,0 0 0 16,0 0 0-16,0-4 0 16,0-3 0-16,-4 0 0 15,4 4 1-15,0 6-1 16,-4 4 0-16,0 11 1 15,0 9 0-15,0 8 0 16,-4 10 1-16,0 0-1 16,4 4 0-16,0 0-1 15,0-4 0-15,0-7-2 16,4-3 1-16,0-14-6 16,-4-4 0-16,0-6-6 15,0-5 1-15</inkml:trace>
          <inkml:trace contextRef="#ctx0" brushRef="#br0" timeOffset="2191.5225">-917-7108 34 0,'-11'7'17'0,"15"0"-15"16,-4-7 25-16,3-4-26 16,5 4 0-16,4 0 1 15,4 4 0-15,3-4-3 16,-3 3 1-16,7-3 1 16,1 0 0-16,-1 0-11 15,-3 0 0-15,3 7-1 16,1 3 1-16</inkml:trace>
          <inkml:trace contextRef="#ctx0" brushRef="#br0" timeOffset="1336.7926">-1011-7815 36 0,'-15'11'18'0,"15"6"-16"0,0-10 24 0,0 4-25 16,0-1 0-16,4 11 1 15,0 10 0-15,0 11-3 16,-1 7 1-16,1 6 1 16,0 4 0-16,0 1-1 15,0-1 1-15,0-7-3 16,4-7 0-16,-4-7-9 15,0-10 0-15</inkml:trace>
          <inkml:trace contextRef="#ctx0" brushRef="#br0" timeOffset="2777.709">-909-7756 38 0,'-12'-3'19'0,"16"-11"-25"16,0 7 37-16,4 0-29 15,4-3 0-15,7-4 1 16,1-4 0-16,11 1-4 0,1 0 0 15,11-4 2 1,4 7 1-16,-1 7-1 0,5 3 0 16,4 4 0-16,-4 7 0 15,0 4 0-15,-4 6 0 16,-8 1 1-16,-8-1 1 16,-7 0-1-16,-9 4 1 15,1-3-1-15,-20-1 0 16,-12 14 0-16,1 1 0 15,-9-5-1-15,-11 5 0 16,4-4-1-16,-1-14 0 16,5-4-1-16,0-3 0 15,7-7-5-15,1 0 1 0,7-7-10 16,8 0 0-16</inkml:trace>
          <inkml:trace contextRef="#ctx0" brushRef="#br0" timeOffset="3347.7136">-346-7164 24 0,'-11'21'12'0,"-13"3"-2"0,20-17 7 0,4 14-15 16,0 10 1-16,4 8 1 16,4 2 1-16,4 8-6 15,7-4 0-15,5-6 4 16,3-8 0-16,5-10-1 15,-5-11 0-15,0-17 0 16,1-7 0-16,-5-17 0 16,-7-11 1-16,-4 1 0 15,-9 2 1-15,-6 1-1 16,-5 3 1-16,0-3-1 16,-4 10 1-16,-11 7-3 15,-5 11 1-15,-7 3-3 16,0 10 0-16,-12 4-11 15,8 7 0-15,4 4-3 16,3 9 0-16</inkml:trace>
        </inkml:traceGroup>
      </inkml:traceGroup>
    </inkml:traceGroup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07:53.518"/>
    </inkml:context>
    <inkml:brush xml:id="br0">
      <inkml:brushProperty name="width" value="0.15" units="cm"/>
      <inkml:brushProperty name="height" value="0.15" units="cm"/>
      <inkml:brushProperty name="color" value="#ED1C24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117B6BC-3959-4C04-B02B-DB6AB0AB42EA}" emma:medium="tactile" emma:mode="ink">
          <msink:context xmlns:msink="http://schemas.microsoft.com/ink/2010/main" type="writingRegion" rotatedBoundingBox="677,4525 6300,5145 6142,6586 518,5966"/>
        </emma:interpretation>
      </emma:emma>
    </inkml:annotationXML>
    <inkml:traceGroup>
      <inkml:annotationXML>
        <emma:emma xmlns:emma="http://www.w3.org/2003/04/emma" version="1.0">
          <emma:interpretation id="{0BD1811C-FFAD-4B26-A916-A0A59BE13BAE}" emma:medium="tactile" emma:mode="ink">
            <msink:context xmlns:msink="http://schemas.microsoft.com/ink/2010/main" type="paragraph" rotatedBoundingBox="677,4525 6300,5145 6142,6586 518,59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A119DD-5246-4E69-93AB-89BD1514D83E}" emma:medium="tactile" emma:mode="ink">
              <msink:context xmlns:msink="http://schemas.microsoft.com/ink/2010/main" type="inkBullet" rotatedBoundingBox="633,4926 1649,5038 1593,5545 577,5433"/>
            </emma:interpretation>
            <emma:one-of disjunction-type="recognition" id="oneOf0">
              <emma:interpretation id="interp0" emma:lang="fr-FR" emma:confidence="0">
                <emma:literal>1-</emma:literal>
              </emma:interpretation>
              <emma:interpretation id="interp1" emma:lang="fr-FR" emma:confidence="0">
                <emma:literal>1.</emma:literal>
              </emma:interpretation>
              <emma:interpretation id="interp2" emma:lang="fr-FR" emma:confidence="0">
                <emma:literal>1</emma:literal>
              </emma:interpretation>
              <emma:interpretation id="interp3" emma:lang="fr-FR" emma:confidence="0">
                <emma:literal>t</emma:literal>
              </emma:interpretation>
              <emma:interpretation id="interp4" emma:lang="fr-FR" emma:confidence="0">
                <emma:literal>n-</emma:literal>
              </emma:interpretation>
            </emma:one-of>
          </emma:emma>
        </inkml:annotationXML>
        <inkml:trace contextRef="#ctx0" brushRef="#br0">-4909-1273 30 0,'-8'17'15'0,"4"-10"-8"0,4-3 16 15,0-1-23-15,4 1 1 16,0-4 0-16,-4 0 0 15,8 0-1-15,4-7 1 16,3-7 1-16,5-4 0 16,3-3 0-16,12-3 1 15,-3-7-1-15,3-8 0 16,4 1-1-16,0-4 1 16,0 8-1-16,-7-1 0 15,-9 4 0-15,-3 10 0 16,-1 3 0-16,-3 8 1 15,-8 10-1-15,0 3 1 0,0 11-1 16,-5 18 1-16,1 9-2 16,-4 5 1-16,0 2-1 15,4 8 1-15,-4 3-4 16,4 0 1-16,4 4-9 16,0-18 1-16,8-10-4 15,3-14 1-15</inkml:trace>
        <inkml:trace contextRef="#ctx0" brushRef="#br0" timeOffset="269.2829">-4158-1315 29 0,'8'3'14'0,"12"-3"-8"0,-12 0 22 15,-1 0-27-15,5 0 1 16,4 0 1-16,0 0 0 16,7 0-4-16,4 0 0 15,9-3 0-15,-1 0 1 16,0-1-11-16,-4-6 1 15</inkml:trace>
      </inkml:traceGroup>
      <inkml:traceGroup>
        <inkml:annotationXML>
          <emma:emma xmlns:emma="http://www.w3.org/2003/04/emma" version="1.0">
            <emma:interpretation id="{248D7EEA-0FBF-44E1-9FCE-AE41871472FB}" emma:medium="tactile" emma:mode="ink">
              <msink:context xmlns:msink="http://schemas.microsoft.com/ink/2010/main" type="line" rotatedBoundingBox="2226,4696 6300,5145 6142,6586 2067,6136"/>
            </emma:interpretation>
          </emma:emma>
        </inkml:annotationXML>
        <inkml:traceGroup>
          <inkml:annotationXML>
            <emma:emma xmlns:emma="http://www.w3.org/2003/04/emma" version="1.0">
              <emma:interpretation id="{5BD0FA15-00DB-4795-A74B-0433D09AA797}" emma:medium="tactile" emma:mode="ink">
                <msink:context xmlns:msink="http://schemas.microsoft.com/ink/2010/main" type="inkWord" rotatedBoundingBox="2226,4696 2902,4770 2743,6211 2068,6137"/>
              </emma:interpretation>
              <emma:one-of disjunction-type="recognition" id="oneOf1">
                <emma:interpretation id="interp5" emma:lang="fr-FR" emma:confidence="0">
                  <emma:literal>%</emma:literal>
                </emma:interpretation>
                <emma:interpretation id="interp6" emma:lang="fr-FR" emma:confidence="0">
                  <emma:literal>&amp;</emma:literal>
                </emma:interpretation>
                <emma:interpretation id="interp7" emma:lang="fr-FR" emma:confidence="0">
                  <emma:literal>=</emma:literal>
                </emma:interpretation>
                <emma:interpretation id="interp8" emma:lang="fr-FR" emma:confidence="0">
                  <emma:literal>E</emma:literal>
                </emma:interpretation>
                <emma:interpretation id="interp9" emma:lang="fr-FR" emma:confidence="0">
                  <emma:literal>:</emma:literal>
                </emma:interpretation>
              </emma:one-of>
            </emma:emma>
          </inkml:annotationXML>
          <inkml:trace contextRef="#ctx0" brushRef="#br0" timeOffset="646.0228">-3093-1872 31 0,'-8'18'15'0,"8"20"-12"0,-4-31 20 15,0 17-23-15,1 8 1 16,-5 13 0-16,0 7 0 16,-4 0-1-16,0 11 0 15,1-14 0-15,3-4 1 16,4-7-1-16,-4-3 1 16,4-11-2-16,4-3 1 15,0-10-5-15,4-5 0 16,4-9-5-16,0-7 1 15</inkml:trace>
          <inkml:trace contextRef="#ctx0" brushRef="#br0" timeOffset="1576.1163">-3132-1158 39 0,'4'-4'19'0,"15"4"-18"16,-11 4 28-16,4-1-29 15,8 1 1-15,7 3 0 16,0-7 0-16,5 6-4 16,-1 8 1-16,0-7-9 15,12-3 1-15</inkml:trace>
          <inkml:trace contextRef="#ctx0" brushRef="#br0" timeOffset="2280.6793">-3437-459 35 0,'-4'7'17'0,"16"-31"-13"15,-9 13 22-15,5 1-25 16,-4-1 0-16,8 1 0 16,4-4 1-16,-1 0-2 15,1-7 0-15,3 4 2 16,1-1 1-16,0-3-1 16,3 4 1-16,-3 3 0 15,-1 0 0-15,1 4-2 16,-1 3 1-16,-3 7-1 15,4 3 1-15,-1 4-2 16,-7 7 1-16,0 4-1 0,-5-1 0 16,1 0 0-16,-4-3 1 15,4 4-1-15,0-4 0 16,0-4 0-16,-4-7 0 16,3 1 0-16,1-8 0 15,4-9 0-15,0-1 0 16,3 0 0-16,-3-4 0 15,4 1 1-15,-1 0 0 16,1 6 0-16,-4 1 1 16,0 6 0-16,-1 4 0 15,1 4 0-15,0 6 0 0,0 1-1 16,3 2 0-16,-3 1 0 16,0 0 0-16,-4 4-2 15,-1-1 0-15,1 0-10 16,12-3 1-16,3-10-6 15,9-4 0-15</inkml:trace>
          <inkml:trace contextRef="#ctx0" brushRef="#br0" timeOffset="1038.0918">-3120-1562 27 0,'4'14'13'0,"19"-32"-8"0,-15 12 21 16,0-1-24-16,4-4 0 16,3 1 1-16,1-11 1 15,7 3-5-15,5 1 1 16,3 0 2-16,0-1 1 16,5 1-2-16,-1 3 1 15,-12 3-3-15,-3 8 1 16,-1-4-5-16,-7 7 0 15,-16 4-6-15,0-8 0 16</inkml:trace>
          <inkml:trace contextRef="#ctx0" brushRef="#br0" timeOffset="1231.6425">-2991-1625 26 0,'-8'25'13'0,"12"9"-10"16,0-30 17-16,4 6-17 15,0 4 0-15,7-3 1 16,5 3 1-16,3-4-6 16,1 4 0-16,3-4 4 15,4 4 0-15,-7-3-3 16,3 3 0-16,-3 0-10 16,-1 0 1-16</inkml:trace>
        </inkml:traceGroup>
        <inkml:traceGroup>
          <inkml:annotationXML>
            <emma:emma xmlns:emma="http://www.w3.org/2003/04/emma" version="1.0">
              <emma:interpretation id="{70798F8E-4FF7-4BB9-AC5F-88EAC33A4BA7}" emma:medium="tactile" emma:mode="ink">
                <msink:context xmlns:msink="http://schemas.microsoft.com/ink/2010/main" type="inkWord" rotatedBoundingBox="5140,5388 6260,5511 6197,6082 5078,5959"/>
              </emma:interpretation>
              <emma:one-of disjunction-type="recognition" id="oneOf2">
                <emma:interpretation id="interp10" emma:lang="fr-FR" emma:confidence="0">
                  <emma:literal>-1</emma:literal>
                </emma:interpretation>
                <emma:interpretation id="interp11" emma:lang="fr-FR" emma:confidence="0">
                  <emma:literal>1</emma:literal>
                </emma:interpretation>
                <emma:interpretation id="interp12" emma:lang="fr-FR" emma:confidence="0">
                  <emma:literal>€</emma:literal>
                </emma:interpretation>
                <emma:interpretation id="interp13" emma:lang="fr-FR" emma:confidence="0">
                  <emma:literal>Ä</emma:literal>
                </emma:interpretation>
                <emma:interpretation id="interp14" emma:lang="fr-FR" emma:confidence="0">
                  <emma:literal>11</emma:literal>
                </emma:interpretation>
              </emma:one-of>
            </emma:emma>
          </inkml:annotationXML>
          <inkml:trace contextRef="#ctx0" brushRef="#br1" timeOffset="-156858.2866">-419-643 40 0,'-8'7'20'0,"4"-1"-21"0,4-6 31 16,0 0-30-16,0 0 1 15,0 0 3-15,8 0 0 16,0-3-4-16,3 0 1 15,5-1 2-15,4 1 0 16,11-1 0-16,4 1 1 16,0 3-2-16,8 0 0 15,-7 3-1-15,-1 1 0 0,0 3-1 16,-4-1 1-16,5-2-1 16,-5-1 1-16,-4-3-7 15,-3-7 0-15,-5-3-9 16,-7 3 1-16</inkml:trace>
          <inkml:trace contextRef="#ctx0" brushRef="#br1" timeOffset="-156167.4521">430-623 42 0,'31'-20'21'0,"28"-26"-19"15,-47 32 29-15,4-6-28 16,-1-1 0-16,5-11 1 16,-1-2 1-16,1-5-6 15,-4 1 0-15,-1-4 4 16,1 7 0-16,-4 1-1 15,-1 2 1-15,-3 11-1 16,-4 4 0-16,0 3-1 16,-4 14 1-16,0 7-1 0,0 0 1 15,0 14-1-15,4-7 0 16,-4 10-1-16,0 1 0 16,0 9 0-16,0 5 1 15,0 2-1-15,0-9 0 16,0 6-1-16,0 0 0 15,0 4-1-15,-4-4 0 16,0-10-3-16,0 3 1 16,0-3-5-16,0-3 0 15,-3-1-7-15,3-7 1 16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07:35.846"/>
    </inkml:context>
    <inkml:brush xml:id="br0">
      <inkml:brushProperty name="width" value="0.15" units="cm"/>
      <inkml:brushProperty name="height" value="0.1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6B730D-C9D1-41CD-B545-5BDB8B1F8C5B}" emma:medium="tactile" emma:mode="ink">
          <msink:context xmlns:msink="http://schemas.microsoft.com/ink/2010/main" type="inkDrawing" rotatedBoundingBox="6248,6872 13427,6902 13426,6996 6247,6967" semanticType="callout" shapeName="Other"/>
        </emma:interpretation>
      </emma:emma>
    </inkml:annotationXML>
    <inkml:trace contextRef="#ctx0" brushRef="#br0">15 0 22 0,'-12'10'11'0,"8"-17"-8"0,4 7 11 0,-4 0-13 15,4 4 0-15,0 3 1 16,0-7 0-16,0 7-1 16,0-7 0-16,0 0 2 15,0 0 1-15,4 0-1 16,8 0 0-16,-4 0-1 16,0 3 1-16,-1-3-2 15,5 0 1-15,0-3-2 16,0 6 1-16,-1 1-1 15,5 3 0-15,8-4 0 16,-1 4 0-16,8-3 0 16,5-1 0-16,11 4 0 15,3 0 1-15,5-7-1 16,4 4 0-16,0-8 1 0,3 4 0 16,21 0-1-16,-5 0 1 15,0 0-1-15,0 0 1 16,1 0-1-16,3 0 1 15,-4 0-1-15,16 4 0 16,-4-8 0-16,4 1 0 16,-4 3 0-16,4-4 0 15,0 4 0-15,12 4 0 16,3-4 0-16,-7-4 0 16,0 1 0-16,0-1 0 15,3 4 0-15,1 0 0 0,4 0 0 16,-5-3 0-16,1-1 0 15,0 1 0-15,7 3 0 16,5 0 0-16,-9-7 0 16,-7 3 0-16,8 1 0 15,-13 3 0-15,9 0 0 16,12 3 0-16,-13 1 0 16,-3-1 0-16,4-3 0 15,-4 7 0-15,7-3 0 16,5 3 1-16,-9-7-1 15,9 0 1-15,-12-4 0 16,7 4 0-16,5-3-1 16,-9 3 1-16,1 0 0 15,-8 0 0-15,-8-4 0 16,-4 4 0-16,8-3-1 16,0 3 0-16,0-4 0 0,-8 8 1 15,-4-4-1-15,0 7 1 16,1-4-1-16,3 1 0 15,12 6 0-15,-8-6 0 16,0-1-1-16,0 4 1 16,-4-4 0-16,-8 4 1 15,4-3 0-15,4-1 0 16,-11-3 0-16,-9 4 1 16,-11-1-1-16,-8-3 1 15,-12-7 0-15,-3 7 0 0,-9-7-1 16,-3 0 0-16,-1 1-1 15,-3-1 1-15,-4-7-3 16,-4 7 1-16,-1 0-4 16,-3 0 0-16,-4-4-9 15,0-3 0-15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08:32.207"/>
    </inkml:context>
    <inkml:brush xml:id="br0">
      <inkml:brushProperty name="width" value="0.15" units="cm"/>
      <inkml:brushProperty name="height" value="0.1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619BF2-142A-484B-AA89-803BE355525F}" emma:medium="tactile" emma:mode="ink">
          <msink:context xmlns:msink="http://schemas.microsoft.com/ink/2010/main" type="inkDrawing" rotatedBoundingBox="14899,7028 19540,6878 19544,7003 14903,7153" semanticType="underline" shapeName="Other">
            <msink:sourceLink direction="with" ref="{5FE93FA1-9E61-4416-8F75-E01D991F0172}"/>
          </msink:context>
        </emma:interpretation>
      </emma:emma>
    </inkml:annotationXML>
    <inkml:trace contextRef="#ctx0" brushRef="#br0">0 101 44 0,'0'0'22'0,"20"17"-23"0,-16-13 23 15,11-4-22-15,-3 0 1 16,23 6-1-16,-7 1 0 15,3-7 0-15,-8 0 0 16,9-3 0-16,-5 3 0 16,1 3 0-16,-1 1 0 15,0-4-1-15,-7 0 1 0,11 0 0 16,-7 0 1-16,7 0-1 16,-7 0 0-16,7 0 0 15,-8 0 0-15,9 0 0 16,-9 0 0-16,16 0 0 15,-7 0 0-15,11 0 0 16,-8 0 0-16,12-4 0 16,-12 4 1-16,8 0-1 15,-12 0 0-15,1 0 0 16,-9 0 0-16,9-3 0 16,-9-1 0-16,12 4 0 15,-7 0 0-15,3 0 0 16,-4 0 0-16,9-3 0 15,-9 3 0-15,12-3 0 16,-8 3 0-16,13 0 0 16,-9 0 0-16,8 0 0 0,-4 0 0 15,4 0 0-15,-12 0 0 16,8-4 0-16,-7 1 0 16,3 6 0-16,-8 1 0 15,9-8 0-15,-9 1 0 16,8 3 0-16,-7 0 0 15,3-7 0-15,-7 3 0 16,3 1 0-16,-8-1 0 16,21 4 0-16,-9 0 0 15,4 0 0-15,0 0 0 16,1 0 0-16,-5 0 0 0,0 0 0 16,-3 0 0-16,-1-7 0 15,-3 4 0-15,3 6 0 16,-4 4 0-16,5-7 0 15,-5 0 1-15,5 0-2 16,-9 0 1-16,9 4 0 16,-5-1 0-16,5 1 0 15,-9-4 1-15,5 0-1 16,-5 0 0-16,5 3 0 16,-9-3 0-16,17 0 0 15,-9 0 0-15,5 7 0 16,-5-3 0-16,12-4 0 15,-7 0 0-15,3 3 0 16,-4 0 0-16,1-3 0 16,-9 0 0-16,5 0 0 15,-5 0 0-15,5 0 0 0,-5 0 0 16,5 0 0-16,-4 0 0 16,3 0 0-16,-3 0 0 15,3 0 0-15,-7 0 0 16,3 0 0-16,-3 0 0 15,4 0 0-15,-5 0 0 16,1 0 0-16,3 0 1 16,-3-3-1-16,0 3 0 15,15-10 0-15,-7 3 0 16,7 3 0-16,-8 1 0 16,5-1 0-16,-9-3 1 15,5 4-1-15,-5 3 0 0,1 0 0 16,-4 0 1-16,-1 0-1 15,-3 0 0-15,4-4 0 16,-5 1 0-16,1 3 0 16,0 0 1-16,0-4-2 15,-1 1 1-15,1 3 0 16,-4 0 1-16,4 0-1 16,-4 0 0-16,3-7 0 15,1 3 0-15,0 1 0 16,-1 3 1-16,1-7-1 15,0 3 1-15,0 1-1 16,-4 0 1-16,3-1 0 16,-3 1 1-16,4-1-2 0,-4 1 0 15,7-1 1-15,-7 4 0 16,0 0-1-16,0 0 1 16,4-3-1-16,-5 3 0 15,1 3 0-15,0 1 0 16,4-1-1-16,-4 1 0 15,7-11 0-15,1 3 1 16,4 4 0-16,3 0 0 16,0 4 0-16,-3-1 1 15,-4-6-1-15,-5 3 1 16,9-4-1-16,-4 4 1 16,-1 0-2-16,-3 0 1 0,8-7-1 15,-5 0 0-15,1 11 1 16,-4-1 0-16,-1-3 0 15,-3 0 0-15,4 0 1 16,-4 0 0-16,4 0 0 16,-5 0 0-16,5-3-1 15,-4-1 1-15,4 1-1 16,-4 3 0-16,3 0-1 16,-3 0 0-16,4 3 0 15,0 1 1-15,3-4-1 16,-3 0 0-16,4 0 1 15,-5 0 0-15,9-4 1 16,-8 4 0-16,3-3-1 16,-3-1 0-16,4 4 0 15,-4 0 0-15,3 0-1 0,-3 0 0 16,4 4 0-16,-5-1 0 16,1-3 2-16,-4 0 0 15,12 0-1-15,-5 0 1 16,9 0-1-16,-9 0 1 15,9-3 0-15,-5-1 0 16,1 4-1-16,-4 0 0 16,3-3 0-16,-3 3 0 15,-4-4 0-15,-1 4 0 16,5 4 0-16,-4-1 0 16,3 1 0-16,-3-1 1 15,-4-3-1-15,0 0 0 0,0 4-1 16,-4-4 0-16,3 0 1 15,-3 0 0-15,4-7-3 16,0 3 1-16,0 4-11 16,0 0 1-16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07:36.162"/>
    </inkml:context>
    <inkml:brush xml:id="br0">
      <inkml:brushProperty name="width" value="0.15" units="cm"/>
      <inkml:brushProperty name="height" value="0.15" units="cm"/>
      <inkml:brushProperty name="color" value="#ED1C24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4C5FD0-CAA3-4301-800E-2E1233BA054C}" emma:medium="tactile" emma:mode="ink">
          <msink:context xmlns:msink="http://schemas.microsoft.com/ink/2010/main" type="writingRegion" rotatedBoundingBox="12118,9130 13582,4524 15546,5148 14082,9754"/>
        </emma:interpretation>
      </emma:emma>
    </inkml:annotationXML>
    <inkml:traceGroup>
      <inkml:annotationXML>
        <emma:emma xmlns:emma="http://www.w3.org/2003/04/emma" version="1.0">
          <emma:interpretation id="{4FAB237F-E1A9-47DC-8BC1-9DDFA55E7299}" emma:medium="tactile" emma:mode="ink">
            <msink:context xmlns:msink="http://schemas.microsoft.com/ink/2010/main" type="paragraph" rotatedBoundingBox="12118,9130 13582,4524 15546,5148 14082,97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B5EC9C-5925-40DF-A446-A4BBF88D619F}" emma:medium="tactile" emma:mode="ink">
              <msink:context xmlns:msink="http://schemas.microsoft.com/ink/2010/main" type="line" rotatedBoundingBox="12118,9130 13582,4524 15546,5148 14082,9754"/>
            </emma:interpretation>
          </emma:emma>
        </inkml:annotationXML>
        <inkml:traceGroup>
          <inkml:annotationXML>
            <emma:emma xmlns:emma="http://www.w3.org/2003/04/emma" version="1.0">
              <emma:interpretation id="{35A5C5BF-39E9-434F-B5DA-4FE00E95269B}" emma:medium="tactile" emma:mode="ink">
                <msink:context xmlns:msink="http://schemas.microsoft.com/ink/2010/main" type="inkWord" rotatedBoundingBox="12866,7258 13721,4568 15269,5060 14415,7750"/>
              </emma:interpretation>
              <emma:one-of disjunction-type="recognition" id="oneOf0">
                <emma:interpretation id="interp0" emma:lang="fr-FR" emma:confidence="0">
                  <emma:literal>Eidos</emma:literal>
                </emma:interpretation>
                <emma:interpretation id="interp1" emma:lang="fr-FR" emma:confidence="0">
                  <emma:literal>EID</emma:literal>
                </emma:interpretation>
                <emma:interpretation id="interp2" emma:lang="fr-FR" emma:confidence="0">
                  <emma:literal>Eiao</emma:literal>
                </emma:interpretation>
                <emma:interpretation id="interp3" emma:lang="fr-FR" emma:confidence="0">
                  <emma:literal>Eao</emma:literal>
                </emma:interpretation>
                <emma:interpretation id="interp4" emma:lang="fr-FR" emma:confidence="0">
                  <emma:literal>Initias</emma:literal>
                </emma:interpretation>
              </emma:one-of>
            </emma:emma>
          </inkml:annotationXML>
          <inkml:trace contextRef="#ctx0" brushRef="#br0">7691 150 30 0,'-11'7'15'0,"3"-21"-12"16,12 21 17-16,0 0-18 16,7 0 0-16,1 3 1 0,12 1 1 15,-5 3-5-15,8 3 0 16,5 0 4-16,-5 1 0 15,1 3-1-15,-1-4 1 16,-4-3 0-16,-3 7 1 16,-8 3-1-16,-12 8 1 15,-8-8 0-15,-8 0 0 16,-11 8-1-16,-12-1 0 16,-12 0-1-16,-4 0 1 15,-8 8-4-15,-3 3 0 0,3-1-14 16,8-2 1-16</inkml:trace>
          <inkml:trace contextRef="#ctx0" brushRef="#br1" timeOffset="-114324.5632">8130 192 28 0,'-16'24'14'0,"-4"14"-6"0,17-31 12 15,-5 7-19-15,0 7 0 16,0 7 2-16,-4 10 1 0,1-7-4 15,3 11 1-15,0 0 2 16,8 0 0-16,4-4-1 16,8 0 1-16,7-6-2 15,5-1 1-15,3 0-2 16,16-10 1-16,8-4-1 16,0-10 1-16,4-3 0 15,-8-8 0-15,0-6 0 16,-4 0 1-16,0-4 0 15,4-7 0-15,-8-4 0 16,-4-2 1-16,-4 2 0 16,-3-10 1-16,-5-3-1 15,-7-7 0-15,-4-4 1 16,-12-3 0-16,-8 3-1 16,-8-6 1-16,-7 9-1 15,-9 5 0-15,1 2-2 16,-4 12 1-16,-16-1-2 0,0 14 1 15,-4 14-3-15,0 0 0 16,1 24-5-16,3 7 1 16,4 1-12-16,8 6 0 15</inkml:trace>
          <inkml:trace contextRef="#ctx0" brushRef="#br1" timeOffset="-114939.8789">8388 352 30 0,'4'10'15'0,"4"7"-9"16,-8-10 15-16,-4 4-20 16,-4-1 0-16,0 1 1 15,-4 10 1-15,-3-7-4 0,-5-4 1 16,-3 0 2-16,3-3 1 15,1 0-1-15,3 0 0 16,0-3 0-16,4-8 0 16,5-3-1-16,3-3 0 15,8-4 1-15,7 0 0 16,9 0-1-16,0-7 1 16,-1 7 0-16,5 0 0 0,-9 4 0 15,1 7 0-15,-4 6-2 16,-5 7 1-16,-3 8-1 15,-4 3 1-15,-4 0-1 16,-3-4 0-16,3 0-3 16,-4-3 0-16,4-3-11 15,4-8 1-15</inkml:trace>
          <inkml:trace contextRef="#ctx0" brushRef="#br0" timeOffset="42396.7974">8231 66 27 0,'0'7'13'0,"-7"-10"-2"0,7 3 14 0,-4 0-22 16,4 0 0-16,-4-4 2 16,0 1 0-16,0-1-6 15,0 1 1-15,-4-4 4 16,4 3 0-16,-7-2-1 15,-1-1 0-15,-8-7 0 16,5 3 0-16,-13-13 0 16,9 6 0-16,-9-20-1 15,5 10 0-15,-5-27-1 16,9 9 1-16,-16-37-1 16,11 24 0-16,1-25-1 15,3 22 0-15,12-39 0 16,0 24 0-16,12-31 0 15,-4 25 0-15,16-25-1 16,-4 28 1-16,23-28 0 0,-8 21 0 16,28-21-1-16,-20 28 1 15,40-14 0-15,-21 18 0 16,25-1 0-16,-21 18 1 16,21 7-1-16,-21 14 0 15,25 17 0-15,-21 3 0 16,32 29 0-16,-23-1 0 15,11 21 0-15,-19-6 0 16,7 27 0-16,-15-14 0 16,0 32 0-16,-8-18 0 0,-8 14 0 15,-8-17 1-15,-4 14-1 16,-7-15 1-16,-8 11-2 16,-4-13 1-16,-16 41-1 15,4-25 1-15,-24 36-2 16,9-25 0-16,-20 31 0 15,7-27 1-15,-30 48 0 16,19-28 1-16,-24 29 0 16,20-32 0-16,-11 13 0 15,14-27 1-15,-6 18-1 16,10-25 1-16,-7 7-1 16,12-21 0-16,4 4-3 15,7-15 1-15,-11-16-4 16,4-8 1-16,7-13-9 15,5-1 1-15,3-10-2 0,4 0 1 16</inkml:trace>
          <inkml:trace contextRef="#ctx0" brushRef="#br0" timeOffset="54248.9935">8654 411 25 0,'0'17'12'0,"0"-20"-12"0,0 3 13 16,0 0-13-16,0 0 0 16,0 0 1-16,0 0 0 15,0 0-1-15,0 0 0 16,0 0 1-16,0 0 0 15,0 0 0-15,0 0 1 16,0 0-1-16,0 0 0 16,0 0 1-16,4 0 0 15,0-4-1-15,0 4 1 0,4 0-1 16,0 0 1-16,-1 0 0 16,1-3 0-16,0-1-1 15,0 4 1-15,0-3-1 16,4 3 1-16,-1 0-1 15,1 0 1-15,0-4-2 16,-1 4 1-16,5 0-1 16,4-3 0-16,3 3 0 15,1 3 1-15,3 1-1 16,0-4 0-16,1 3 0 16,-1 1 0-16,5-1 0 15,-5 1 1-15,-4-4-1 16,1 0 1-16,-1 0-1 15,-7 0 1-15,8 0-1 16</inkml:trace>
          <inkml:trace contextRef="#ctx0" brushRef="#br0" timeOffset="42862.5108">8517-83 6 0,'-4'-11'3'0,"12"15"2"0,-8-4-4 0,8-7-1 15,-4 3 1-15,8 1 5 16,-5-1 0-16,1-3-5 16,-4 0 0-16,0-3 5 15,0 3 0-15,0-3 1 16,0-1 1-16,0 1-3 15,0 3 1-15,-4 10-1 16,0 1 0-16,0-11-2 16,0 7 1-16,0-7-2 15,0 7 0-15,0-7-1 16,0 7 0-16,0 0 0 16,0 0 1-16,0 14 0 15,0-4 1-15,0 22 0 16,0-8 1-16,4 14 0 15,-1-7 0-15,5 4-1 0,-4-7 0 16,12 3-1-16,-4-6 0 16,11 6-2-16,-3-7 1 15,15-24-1-15,-8 0 1 16,40-24-2-16,-16 0 0 16,15-25-7-16,-15 11 1 15,12-21-9-15,-16 13 1 16</inkml:trace>
          <inkml:trace contextRef="#ctx0" brushRef="#br1" timeOffset="-113349.3447">8075-751 26 0,'-8'17'13'0,"8"-3"-1"15,0-7 4-15,0 7-15 0,4 7 1 16,4 3 2-16,4 0 0 15,3 1-4-15,5-1 1 16,11 7 2-16,8-6 1 16,8-1-1-16,4-6 0 15,0-1-1-15,-4-10 0 16,-4 0 0-16,0-7 0 16,0-11 1-16,4-2 1 15,-12-5-1-15,1-6 1 16,-9-8 0-16,-7-9 1 15,-9 9-1-15,-3-6 1 0,-12-4-2 16,-4 1 0-16,-11-1-1 16,-9 7 1-16,-3-3-3 15,-16 0 1-15,-12 10-1 16,-3 3 1-16,7 8-2 16,4 10 1-16,8 4-1 15,0 6 1-15,4 11-4 16,0 24 1-16,3 7-9 15,5 4 1-15,12 3-7 16,11 7 0-16</inkml:trace>
          <inkml:trace contextRef="#ctx0" brushRef="#br1" timeOffset="-105796.9999">8709 1959 48 0,'4'-31'24'0,"35"-32"-27"0,-23 46 41 16,11-8-37-16,4 8 1 16,9-11 0-16,-1 7 0 15,-4 0-4-15,0 11 1 0,-3 3-12 16,-5 4 0-16</inkml:trace>
          <inkml:trace contextRef="#ctx0" brushRef="#br1" timeOffset="-105917.8784">7421 1803 40 0,'-4'3'20'0,"4"11"-22"15,0-11 34-15,0 8-31 16,4 3 0-16,4 0 0 0,-4 3 1 15,0 11-3-15,4 0 1 16,3 3 1-16,1 0 0 16,4-3-1-16,3-3 1 15,-3-8-1-15,4-3 1 16,-1 0-2-16,9-11 1 16,3-3 0-16,-8-10 0 15,5-18 0-15,-5 0 1 16,5 4-1-16,-13 0 0 15,1-1 0-15,-8 4 0 16,-4 4 1-16,0 3 0 0,-4 0 0 16,-4 7 1-16,0 4 0 15,0 6 0-15,4 4-1 16,-4 0 1-16,4 10-1 16,8 1 0-16,0-1-1 15,3 8 0-15,5 2 0 16,4-6 0-16,-1 4 0 15,-3-8 0-15,0 4 0 16,3-7 0-16,1-7 0 16,3-7 0-16,1-11 0 15,-1-6 0-15,1 0 0 16,-5-11 0-16,1 3 0 16,-5 4 1-16,1-3-1 15,-4 3 0-15,0 0 0 16,-5 4 1-16,1 3-1 15,0 0 1-15,0 7-1 16,0 0 0-16,3 4 0 0,1 3 1 16,0 0-2-16,7 3 1 15,9 1 0-15,3 3 0 16,1 0 0-16,3 0 0 16,0 0 0-16,-4 0 0 15,-7 6 0-15,-1 1 1 16,-7 4-1-16,-4 3 1 15,-12-4-1-15,-8 7 0 16,-8 1 0-16,-3 3 1 0,-5 3-1 16,1-10 1-16,-5 3-1 15,5-10 0-15,7-7-1 16,12-4 1-16,4-3-1 16,12-10 1-16,7-14-1 15,9-8 1-15,3-9 0 16,4-5 0-16,1-6-1 15,-1 0 1-15,-4-14 0 16,4 0 1-16,-7-4-1 16,-9 4 0-16,-3 10 1 15,-4 8 0-15,-4 13 1 16,-4 11 0-16,-4 10 0 16,0 14 0-16,0 14 0 15,0 10 0-15,3 14-1 16,5 4 0-16,0 7-1 15,0 3 0-15,4 0-1 16,-1-3 0-16,1 3-1 16,0-7 0-16,0-3-3 0,-1-7 1 15,-3-7-6-15,0-4 1 16,-8-7-7-16,-4-6 1 16</inkml:trace>
          <inkml:trace contextRef="#ctx0" brushRef="#br1" timeOffset="-107073.7364">7018 1441 45 0,'-43'-7'22'0,"35"-11"-22"16,8 18 39-16,0 0-39 0,0 0 0 15,0 0-4-15,8 11 1 16,8-4-4-16,3 7 1 16,9 7-7-16,-5 6 0 15</inkml:trace>
          <inkml:trace contextRef="#ctx0" brushRef="#br1" timeOffset="-107283.2778">6936 1810 29 0,'0'-4'14'0,"0"1"-5"15,0 3 14-15,0 0-21 16,4 0 1-16,-4 0 0 15,0 0 0-15,0 0-4 16,4 0 1-16,0 3 4 16,3 4 0-16,1 0-1 15,0 7 0-15,4 3 0 16,7 4 0-16,9 11-1 16,-1 9 0-16,4 15-1 15,-3 0 1-15,-1 6-1 16,-7-3 0-16,-5 1 1 15,-3-5 0-15,-8-3 0 0,-4-3 1 16,-4 3 0-16,-8-3 0 16,-3-4 0-16,-9-3 0 15,-7-7-1-15,4-11 1 16,3-6-2-16,1-8 1 16,-1-10-2-16,5-10 0 15,-1-8-1-15,4 1 0 16,9-8-1-16,3-6 1 15,4-4-2-15,7 0 1 0,9 1-1 16,12-5 1 0,7-2-2-16,4-1 0 0,4 0-1 15,-4 7 0-15,0 1-5 16,-11 6 1-16,3 3-6 16,0 1 1-16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08:22.224"/>
    </inkml:context>
    <inkml:brush xml:id="br0">
      <inkml:brushProperty name="width" value="0.15" units="cm"/>
      <inkml:brushProperty name="height" value="0.15" units="cm"/>
      <inkml:brushProperty name="color" value="#ED1C24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5FB168-9748-4296-A391-9AA1E1F7AF9C}" emma:medium="tactile" emma:mode="ink">
          <msink:context xmlns:msink="http://schemas.microsoft.com/ink/2010/main" type="writingRegion" rotatedBoundingBox="13379,3415 24730,5368 23871,10359 12521,8406"/>
        </emma:interpretation>
      </emma:emma>
    </inkml:annotationXML>
    <inkml:traceGroup>
      <inkml:annotationXML>
        <emma:emma xmlns:emma="http://www.w3.org/2003/04/emma" version="1.0">
          <emma:interpretation id="{A2CBD732-EC85-4F53-B8A2-8F8D018148DC}" emma:medium="tactile" emma:mode="ink">
            <msink:context xmlns:msink="http://schemas.microsoft.com/ink/2010/main" type="paragraph" rotatedBoundingBox="13541,2892 23583,5531 23145,7199 13103,45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81B488-BBC9-42FE-97EB-BDC33B0E3179}" emma:medium="tactile" emma:mode="ink">
              <msink:context xmlns:msink="http://schemas.microsoft.com/ink/2010/main" type="line" rotatedBoundingBox="13541,2892 23583,5531 23145,7199 13103,4561"/>
            </emma:interpretation>
          </emma:emma>
        </inkml:annotationXML>
        <inkml:traceGroup>
          <inkml:annotationXML>
            <emma:emma xmlns:emma="http://www.w3.org/2003/04/emma" version="1.0">
              <emma:interpretation id="{9699B48F-64C1-462E-B9A1-3BC42DC72B9C}" emma:medium="tactile" emma:mode="ink">
                <msink:context xmlns:msink="http://schemas.microsoft.com/ink/2010/main" type="inkWord" rotatedBoundingBox="13417,3316 15847,3869 15663,4677 13233,4123"/>
              </emma:interpretation>
              <emma:one-of disjunction-type="recognition" id="oneOf0">
                <emma:interpretation id="interp0" emma:lang="fr-FR" emma:confidence="0">
                  <emma:literal>(Loran</emma:literal>
                </emma:interpretation>
                <emma:interpretation id="interp1" emma:lang="fr-FR" emma:confidence="0">
                  <emma:literal>1E/n</emma:literal>
                </emma:interpretation>
                <emma:interpretation id="interp2" emma:lang="fr-FR" emma:confidence="0">
                  <emma:literal>,E/n</emma:literal>
                </emma:interpretation>
                <emma:interpretation id="interp3" emma:lang="fr-FR" emma:confidence="0">
                  <emma:literal>\E/n</emma:literal>
                </emma:interpretation>
                <emma:interpretation id="interp4" emma:lang="fr-FR" emma:confidence="0">
                  <emma:literal>(Luron</emma:literal>
                </emma:interpretation>
              </emma:one-of>
            </emma:emma>
          </inkml:annotationXML>
          <inkml:trace contextRef="#ctx0" brushRef="#br0">8815-2898 36 0,'8'-4'18'0,"3"-10"-14"16,-11 14 24-16,12-13-26 16,0 2 0-16,11 1 1 15,-7-1 0-15,11 4-3 0,-3 4 0 16,-1 3 3-16,-3 0 0 15,3 17-1-15,-3-3 1 16,-8 17-1-16,-1-6 0 16,-18 23-1-16,3-13 0 15,-16 14 0-15,8-11 1 16,-7 1-1-16,7-8 1 16,8 4-1-16,0-8 0 15,20-6-1-15,0 0 1 16,7-14-1-16,-3-3 0 15,15-11-4-15,-4 3 1 0,4-10-2 16,-3 7 0-16,3 4-8 16,-8-1 0-16,-3 4-2 15,-5 0 1-15</inkml:trace>
          <inkml:trace contextRef="#ctx0" brushRef="#br0" timeOffset="524.378">9813-2839 30 0,'-31'31'15'0,"-1"28"-19"15,28-48 25-15,-35 27-20 16,8-10 0-16,-36 31 0 16,20-14 1-16,-23 39-3 15,15-25 1-15,-8 7 0 16,16-14 0-16,1 8-8 16,10-12 0-16</inkml:trace>
          <inkml:trace contextRef="#ctx0" brushRef="#br0" timeOffset="1169.8219">9535-2053 36 0,'-20'-10'18'0,"28"13"-20"15,-8-3 30-15,8-7-26 16,-4 4 1-16,8-7 0 15,-4-1 1-15,7-17-5 16,-3 7 0-16,7-13 4 16,-3 6 0-16,4-14-1 15,-1 11 0-15,1-1-1 16,-4 8 1-16,-5 7 0 16,1 3 0-16,0 3-1 15,-4 1 0-15,-1 3 0 0,1 3 1 16,0 15-2-16,0-4 1 15,0 17-1-15,0-3 1 16,-1 0-1-16,1-4 0 16,0 4 0-16,0-7 0 15,4-7 0-15,-5 0 0 16,5-7 0-16,-4 0 1 16,4-14-1-16,0 0 0 15,3 0 0-15,-3 4 0 16,4-11 0-16,-5 4 0 15,9-1 0-15,-4 4 1 16,-1 7 0-16,-3 0 0 0,0 7 1 16,-1 0 1-16,5 28-1 15,-4-7 1-15,11 28-1 16,-7-11 1-16,15 14-5 16,-7-14 0-16,7 4-15 15,-7-10 1-15</inkml:trace>
          <inkml:trace contextRef="#ctx0" brushRef="#br0" timeOffset="6184.0769">8498-2696 28 0,'7'-7'14'0,"-14"3"-9"15,7 4 15-15,-4 0-18 16,0 0 0-16,0 4 1 15,0-1 0-15,-4 1-3 16,0-1 0-16,0 1 2 16,1-1 1-16,3-3-1 15,0 0 0-15,0 4-1 16,4-1 0-16,-4 1-1 16,0-1 1-16,4-3-1 0,0 0 1 15,0 0 0-15,0 0 0 16,12 0 0-16,-4 0 1 15,3 0-1-15,-3 0 0 16,4 4 0-16,-4-4 1 16,7 0-1-16,-3 0 0 15,12 0-1-15,-9 0 1 16,9-11-1-16,-9 4 1 16,9 4-1-16,-4 3 1 15,-1 0-1-15,-3 0 0 16,-1-4 0-16,1 1 1 15,-4 3-1-15,-4 0 1 0,0 0 0 16,-1 0 0-16,-3 0 0 16,-4 0 1-16,0 0-2 15,0 0 1-15,0 3 0 16,0 1 0-16,0-8-2 16,0 4 0-16,0 4-4 15,0-1 1-15,-4 1-10 16,0-1 0-16</inkml:trace>
          <inkml:trace contextRef="#ctx0" brushRef="#br0" timeOffset="-1157.0407">7820-2856 34 0,'4'-14'17'0,"-4"-11"-11"0,0 18 17 15,4-3-22-15,0 3 0 16,0 0 3-16,-4 7 0 15,4-7-4-15,-4 7 1 16,0 0 2-16,0 0 1 16,-4 17-1-16,0-3 1 15,4 14-3-15,0-7 1 16,-4 24-2-16,0-10 1 16,-3 10-1-16,3-10 0 15,4 10 0-15,0-10 1 0,0 3-4 16,0-3 1-16,4-7-5 15,-1-7 0-15,5-4-7 16,-4-3 1-16</inkml:trace>
          <inkml:trace contextRef="#ctx0" brushRef="#br0" timeOffset="-766.7814">8126-2884 29 0,'19'-14'14'0,"-7"14"-7"16,-12 0 19-16,4 0-24 0,-4 0 1 16,0 7 0-16,0-4 0 15,-12 18-4-15,4-7 0 16,-11 7 2-16,3-7 1 15,-15 14-2-15,3-7 1 16,-7 10-1-16,8-7 0 16,-4 1 0-16,7-4 0 15,1-1-1-15,3-6 1 16,8-3 0-16,4-1 0 16,16-3 0-16,-4 0 1 15,16-7 0-15,-5 0 0 0,25 4 0 16,-5-4 0-16,4 3 0 15,-8 1 1-15,4 2-4 16,-7 1 1-16,11 14-11 16,-8 0 1-16</inkml:trace>
          <inkml:trace contextRef="#ctx0" brushRef="#br0" timeOffset="-465.7229">8466-2675 43 0,'16'0'21'0,"-8"0"-25"0,-8 0 32 16,12-7-30-16,-5 3 0 16,9 1-20-16,0-1 1 15</inkml:trace>
        </inkml:traceGroup>
        <inkml:traceGroup>
          <inkml:annotationXML>
            <emma:emma xmlns:emma="http://www.w3.org/2003/04/emma" version="1.0">
              <emma:interpretation id="{18FDDDA8-60A7-458B-ACD1-C2BED6A47E8A}" emma:medium="tactile" emma:mode="ink">
                <msink:context xmlns:msink="http://schemas.microsoft.com/ink/2010/main" type="inkWord" rotatedBoundingBox="19744,5206 23365,5311 23327,6603 19706,6497"/>
              </emma:interpretation>
              <emma:one-of disjunction-type="recognition" id="oneOf1">
                <emma:interpretation id="interp5" emma:lang="fr-FR" emma:confidence="0">
                  <emma:literal>s'en</emma:literal>
                </emma:interpretation>
                <emma:interpretation id="interp6" emma:lang="fr-FR" emma:confidence="0">
                  <emma:literal>n'en</emma:literal>
                </emma:interpretation>
                <emma:interpretation id="interp7" emma:lang="fr-FR" emma:confidence="0">
                  <emma:literal>n'eu</emma:literal>
                </emma:interpretation>
                <emma:interpretation id="interp8" emma:lang="fr-FR" emma:confidence="0">
                  <emma:literal>m'en</emma:literal>
                </emma:interpretation>
                <emma:interpretation id="interp9" emma:lang="fr-FR" emma:confidence="0">
                  <emma:literal>l'en</emma:literal>
                </emma:interpretation>
              </emma:one-of>
            </emma:emma>
          </inkml:annotationXML>
          <inkml:trace contextRef="#ctx0" brushRef="#br1" timeOffset="-138783.1448">14208-305 42 0,'-4'4'21'0,"4"6"-16"16,0-17 22-16,0 7-24 15,0 0 0-15,4-7 1 16,4 0 0-16,-1-6-5 16,5-1 0-16,8-4 4 15,11-13 0-15,4-3-1 16,4-1 1-16,8-3-1 0,-7-7 0 16,-5 4-1-16,0-1 1 15,-8 11-1-15,1-4 1 16,-9 8-1-16,-3 6 0 15,-4 0 0-15,-4 11 1 16,-5 6 0-16,-3 11 0 16,0 4-2-16,-3 9 1 15,-1 8 0-15,0 7 0 16,0 3-1-16,4 10 1 16,0 1-1-16,0 2 0 15,0-2-1-15,0-1 1 0,0-3-4 16,0-3 1-16,0-11-8 15,0 0 0-15,0-7-7 16,4-6 0-16</inkml:trace>
          <inkml:trace contextRef="#ctx0" brushRef="#br0" timeOffset="19515.8748">16714-880 33 0,'-12'10'16'0,"8"-6"-10"15,4-4 18-15,0 0-24 16,0 0 1-16,0 0 1 15,0 0 1-15,8-4-3 16,0 1 1-16,19-11 1 0,-7 0 1 16,15-17 0-16,-7 6 0 15,19-20-1-15,-8 10 0 16,4-13-1-16,-8 9 0 16,4-6 0-16,-12 10 0 15,5 4-1-15,-9 7 1 16,-3 6 0-16,-4 4 1 15,-9 11-1-15,1-1 1 16,-8 29-1-16,0-8 1 16,0 39-1-16,0-18 0 15,-4 25-3-15,0-15 1 0,-3 22-14 16,-1-14 1-16</inkml:trace>
          <inkml:trace contextRef="#ctx0" brushRef="#br0" timeOffset="19876.2815">16867-261 41 0,'31'-10'20'0,"12"-28"-17"0,-31 27 23 16,19-20-25-16,-7 6 0 15,26-20 1-15,-10 10 1 16,26-20-4-16,-11 13 0 15,31-21 3-15,-19 18 0 16,11-4-2-16,-23 15 1 16,-8 2-5-16,-4 8 0 15,-4 7-9-15,-12 3 1 16</inkml:trace>
          <inkml:trace contextRef="#ctx0" brushRef="#br0" timeOffset="20506.0698">17231-3 40 0,'0'-7'20'0,"0"-11"-19"0,7 11 30 15,1-6-29-15,0 2 0 16,4-6 1-16,-4 3 1 16,3-18-5-16,1 8 0 15,12-11 3-15,-9 7 1 16,13-6-2-16,-1 9 0 15,1 4 0-15,-5 4 0 16,-3 3 0-16,-9 4 0 16,13 10 0-16,-9 0 0 15,-7 21 0-15,0-4 0 0,-4 18 0 16,0-4 0 0,-4-7 0-16,0-3 0 0,0 4-1 15,0-8 1-15,4 0-1 16,4-3 0-16,3-3 0 15,-3-4 0-15,4-7-1 16,-4 0 1-16,7-11 0 16,-3 1 1-16,8-11-1 15,-5 4 0-15,5-11 0 16,-4 7 0-16,-1 4 1 16,-3-1 0-16,0 11 0 15,-8 0 1-15,7 11 0 16,-3-1 0-16,0 18 0 15,0-7 0-15,0 7-1 16,0-4 1-16,-4 4-3 16,7-3 1-16,5-1-9 0,-4-3 1 31</inkml:trace>
        </inkml:traceGroup>
      </inkml:traceGroup>
    </inkml:traceGroup>
    <inkml:traceGroup>
      <inkml:annotationXML>
        <emma:emma xmlns:emma="http://www.w3.org/2003/04/emma" version="1.0">
          <emma:interpretation id="{6F00F112-D730-4D35-923F-BA701779F07C}" emma:medium="tactile" emma:mode="ink">
            <msink:context xmlns:msink="http://schemas.microsoft.com/ink/2010/main" type="paragraph" rotatedBoundingBox="16163,5084 22231,6128 21931,7871 15863,68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E93FA1-9E61-4416-8F75-E01D991F0172}" emma:medium="tactile" emma:mode="ink">
              <msink:context xmlns:msink="http://schemas.microsoft.com/ink/2010/main" type="line" rotatedBoundingBox="16163,5084 22231,6128 21931,7871 15863,6827">
                <msink:destinationLink direction="with" ref="{24619BF2-142A-484B-AA89-803BE355525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86D8EDF-0B0E-484E-8803-77A69B97A182}" emma:medium="tactile" emma:mode="ink">
                <msink:context xmlns:msink="http://schemas.microsoft.com/ink/2010/main" type="inkWord" rotatedBoundingBox="16083,5546 17998,5876 17841,6789 15926,6459"/>
              </emma:interpretation>
              <emma:one-of disjunction-type="recognition" id="oneOf2">
                <emma:interpretation id="interp10" emma:lang="fr-FR" emma:confidence="0">
                  <emma:literal>vin</emma:literal>
                </emma:interpretation>
                <emma:interpretation id="interp11" emma:lang="fr-FR" emma:confidence="0">
                  <emma:literal>ven</emma:literal>
                </emma:interpretation>
                <emma:interpretation id="interp12" emma:lang="fr-FR" emma:confidence="0">
                  <emma:literal>van</emma:literal>
                </emma:interpretation>
                <emma:interpretation id="interp13" emma:lang="fr-FR" emma:confidence="0">
                  <emma:literal>un/</emma:literal>
                </emma:interpretation>
                <emma:interpretation id="interp14" emma:lang="fr-FR" emma:confidence="0">
                  <emma:literal>von</emma:literal>
                </emma:interpretation>
              </emma:one-of>
            </emma:emma>
          </inkml:annotationXML>
          <inkml:trace contextRef="#ctx0" brushRef="#br0" timeOffset="15251.4317">10520-682 42 0,'-7'-3'21'0,"10"-4"-17"0,-3 7 22 0,4-4-25 16,-4 4 0-16,12-10 0 15,-4 3 1-15,12-7-2 16,-5 4 0-16,24-7 1 16,-7 3 1-16,11 7-2 15,-12 3 1-15,4 11 0 16,-3-3 0-16,-9 13 0 15,-7-3 0-15,-16 17 0 16,0-7 0-16,-8 14 0 16,0-7 1-16,-12 14 0 15,9-7 0-15,-1 1-1 0,0-12 1 16,4 4-1-16,1-6 0 16,14-8-1-16,1-3 0 15,24-7 0-15,-9 0 0 16,20-21-1-16,-12 3 1 15,24-16 0-15,-12 6 0 16,12-7-2-16,-12 7 1 16,8 1-3-16,-8 6 0 15,0 0-11-15,-12 4 1 16</inkml:trace>
          <inkml:trace contextRef="#ctx0" brushRef="#br0" timeOffset="15748.8136">11915-804 37 0,'27'0'18'0,"-27"-3"-10"0,0 3 22 16,0 0-26-16,0 0 1 15,-11 0 1-15,3 0 1 16,-8 14-9-16,4 0 0 16,-27 17 5-16,12-6 1 15,-24 34-3-15,12-14 1 0,-28 42-2 16,16-24 1-16,-31 20-1 15,19-20 0-15,-3 6-1 16,15-10 0-16,0-6-4 16,12-12 1-16,8-9-12 15,7-8 1-15</inkml:trace>
          <inkml:trace contextRef="#ctx0" brushRef="#br0" timeOffset="16557.4891">11617 73 35 0,'0'4'17'0,"0"-8"-8"0,0 4 20 0,4-7-27 15,-4 7 0-15,8-17 2 16,0 3 1-16,4-14-6 16,-1 7 1-16,9-10 2 15,-4 7 1-15,11-18-1 16,-7 11 0-16,3-4-1 15,-3 7 0-15,3 0 0 16,-7 11 0-16,0 3 0 16,-5 3 0-16,9 11-1 15,-1 0 1-15,-7 18-1 16,-4-4 1-16,-4 10-1 0,0-7 1 16,0 11-1-16,0-7 1 15,-8 10-1-15,0-6 0 16,4-4-1-16,0-4 1 15,4-3 0-15,0 0 0 16,3-11-1-16,-3 1 1 16,8-11 0-16,-4 0 0 15,8-7 0-15,-5 4 0 16,9-15-1-16,-4 4 1 16,7-10 0-16,-3 7 0 15,3-4 0-15,-3 4 0 16,-1-8 0-16,-3 11 0 0,-4 18 0 15,-1-1 1-15,1 15-1 16,-4-1 0-16,4 18 0 16,-4-7 0-16,3 10 0 15,1-6 1-15,4 13-1 16,-5-10 0-16,9 3 0 16,-4-7 0-16,3-3-7 15,-3-7 0-15,3 0-8 16,-3 0 1-16</inkml:trace>
        </inkml:traceGroup>
        <inkml:traceGroup>
          <inkml:annotationXML>
            <emma:emma xmlns:emma="http://www.w3.org/2003/04/emma" version="1.0">
              <emma:interpretation id="{99965740-FF42-4974-A1A3-C3051ECC8848}" emma:medium="tactile" emma:mode="ink">
                <msink:context xmlns:msink="http://schemas.microsoft.com/ink/2010/main" type="inkWord" rotatedBoundingBox="19401,5641 22231,6128 21931,7871 19101,7384"/>
              </emma:interpretation>
              <emma:one-of disjunction-type="recognition" id="oneOf3">
                <emma:interpretation id="interp15" emma:lang="fr-FR" emma:confidence="0">
                  <emma:literal>Œ</emma:literal>
                </emma:interpretation>
                <emma:interpretation id="interp16" emma:lang="fr-FR" emma:confidence="0">
                  <emma:literal>§</emma:literal>
                </emma:interpretation>
                <emma:interpretation id="interp17" emma:lang="fr-FR" emma:confidence="0">
                  <emma:literal>œ</emma:literal>
                </emma:interpretation>
                <emma:interpretation id="interp18" emma:lang="fr-FR" emma:confidence="0">
                  <emma:literal>R</emma:literal>
                </emma:interpretation>
                <emma:interpretation id="interp19" emma:lang="fr-FR" emma:confidence="0">
                  <emma:literal>æ</emma:literal>
                </emma:interpretation>
              </emma:one-of>
            </emma:emma>
          </inkml:annotationXML>
          <inkml:trace contextRef="#ctx0" brushRef="#br0" timeOffset="10687.912">13755 192 7 0,'15'-7'3'0,"-11"0"8"0,-4 7-16 15,16 3 14-15,-4-3 0 16,-16 0 4-16,0 0 1 16,0 0-18-16,0 0 1 15,-8 0 11-15,0 0 1 16,1-3-4-16,3 0 0 16,0 3-3-16,4 0 0 15,-4 0 0-15,4 0 0 0,1-7-2 16,-1 3 1-16,4 4-1 15,0 0 1-15,0-7-1 16,0 7 0-16,0-7 0 16,0 0 1-16,0 4 0 15,0 3 0-15,0 0 1 16,0 0 0-16,-4 3 0 16,0 1 0-16,4 3-1 15,0 0 0-15,0 3 0 16,0-3 1-16,15 10-2 15,-3-3 0-15,8-3 0 16,-5-1 1-16,32 4 0 16,-11-4 0-16,-1-3-1 15,-8 0 1-15,5 0 0 16,-9 0 0-16,8 0 0 16,-7 0 0-16,-1-4-1 0,-3 1 1 15,-4 3 0-15,-1-4 1 16,1 0-1-16,-8 1 0 15,-4-1 0-15,0 1 1 16,-4 3 0-16,0-4 0 16,-12 4-1-16,4 0 1 15,-16 14-1-15,9-7 0 16,-9 10 0-16,5-3 0 16,-20 10-1-16,7-10 0 15,-19 6-7-15,12-6 1 16,4 0-11-16,8-4 1 0</inkml:trace>
          <inkml:trace contextRef="#ctx0" brushRef="#br1" timeOffset="-141516.0221">14569 469 43 0,'-16'7'21'0,"-7"-18"-15"15,19 4 22-15,0 11-25 16,0-8 0-16,0-2 0 15,4 2 0-15,0 4-4 16,4-3 0-16,8-4 2 16,-4 0 1-16,3-4-2 15,1 15 0-15,0-8 0 16,-4 8 1-16,-1-4-1 16,1 7 0-16,-4 7 0 15,-4-1 0-15,0 1 0 16,0 4 0-16,-4 2 0 0,-4 1 0 15,-3-4 0-15,-1 1 1 16,0-8-1-16,0-3 1 16,1-3-1-16,-1-8 0 15,4-6 0-15,-4-1 1 16,5 1-2-16,3-4 1 16,0 7-1-16,0 0 1 15,4 7 0-15,4-3 0 16,4-1-1-16,-1 4 1 15,1 0 0-15,0 0 0 16,4 4-4-16,0 3 1 0,-1 0-11 16,1 3 1-16</inkml:trace>
          <inkml:trace contextRef="#ctx0" brushRef="#br1" timeOffset="-140689.8229">14232 251 34 0,'-12'24'17'0,"-3"0"-13"16,11-17 19-16,-4 0-21 15,0 7 0-15,0 10 1 16,-3 4 1-16,3 0-4 15,0 3 1-15,4 0 3 16,0 3 0-16,4 1-1 16,8 0 1-16,4 10-2 15,-1 0 1-15,5 0-3 16,4-4 1-16,-1 4-1 16,5-10 1-16,11-4-1 15,4 0 1-15,0-6-1 16,4-8 1-16,0-7-1 15,-3-3 1-15,3-7-1 0,0-3 0 16,0-8 0-16,4-3 0 16,-4-3 0-16,-4-4 1 15,-4-6-1-15,0 2 0 16,1-6 1-16,-1 4 0 16,0-12 0-16,-4 5 0 15,1-1 1-15,-9 1 0 16,-3-5 1-16,-12-6 1 15,-8-3-1-15,-8 0 0 16,-12-4 0-16,-7 3 1 0,-8-3-2 16,-9 7 1-16,-2 7-3 15,-1 7 1-15,0 7-1 16,-4 6 1-16,-12 5-3 16,-3 13 0-16,3 3-4 15,4 14 1-15,4 8-14 16,8 13 1-16</inkml:trace>
          <inkml:trace contextRef="#ctx0" brushRef="#br0" timeOffset="18359.4575">14999 268 36 0,'12'-21'18'0,"-4"0"-16"0,-4 14 19 15,8-6-20-15,-5 2 0 16,17-13 2-16,-8 3 1 16,15-10-4-16,-8 3 0 15,20-14 3-15,-3 7 1 16,22-24-1-16,-15 14 1 16,43-21-2-16,-23 17 1 15,19-28-2-15,-20 22 1 16,17 3-1-16,-17 13 0 15,13 1-1-15,-21 7 1 16,21 6-1-16,-17 8 1 0,16 10-1 16,-15 3 0-16,0 18 0 15,-16-3 0-15,7 17 0 16,-14-4 1-16,3 21-1 16,-12-10 1-16,0 21-1 15,-7-11 1-15,-1 7-1 16,-3-10 1-16,-1 7-1 15,-7-11 1-15,0 4 0 16,-4-11 0-16,-8 28 0 16,0-14 0-16,-20 11 0 15,12-14 1-15,-23 13 0 16,4-9 0-16,-13 9 0 16,9-13 1-16,-39 7 0 15,19-7 0-15,-20-4 0 16,20-7 0-16,-19 0-1 15,15-6 0-15,-7-4-1 0,15-4 0 16,-24 1-1-16,20-5 1 16,-19 1-1-16,11 0 1 15,4-7-2-15,12-3 1 16,-4-1 0-16,12 1 0 16,-4-4 0-16,8 0 0 15,-1 0-3-15,9 0 0 16,3-7-2-16,5 0 0 15,3 0-4-15,4 0 1 0,4 3-4 16,0 1 0-16,0-1-4 16,0 4 0-16</inkml:trace>
          <inkml:trace contextRef="#ctx0" brushRef="#br0" timeOffset="18840.1832">15559 359 40 0,'32'0'20'0,"-48"-4"-20"0,12 4 34 16,-4 0-33-16,4 0 0 15,-8 21 2-15,5-7 0 16,-13 3-3-16,4-3 0 16,-11 18 3-16,3-12 1 15,-7 8-1-15,4-7 0 16,-5 7-1-16,9-7 1 15,-1 3-1-15,5-6 0 16,3-1-1-16,5-3 0 0,-1 3-1 16,4-3 0-16,4 4 0 15,4-4 0-15,8 13-1 16,0-6 1-16,15 18-1 16,-7-12 1-16,19 5 0 15,-8-8 0-15,24 4-1 16,-8-7 0-16,24 14-6 15,-16-8 1-15,15-6-10 16,-15-7 1-16</inkml:trace>
          <inkml:trace contextRef="#ctx0" brushRef="#br1" timeOffset="-138392.2153">14400-66 34 0,'11'-3'17'0,"21"-11"-11"0,-21 7 21 16,13 0-24-16,3-10 0 15,8-4 3-15,12-10 0 0,8 0-8 16,8-7 1-16,-1 10 4 15,-3 0 1-15,-4 4-5 16,-8 7 1-16,-8 6-13 16,-19 11 0-16</inkml:trace>
        </inkml:traceGroup>
      </inkml:traceGroup>
    </inkml:traceGroup>
    <inkml:traceGroup>
      <inkml:annotationXML>
        <emma:emma xmlns:emma="http://www.w3.org/2003/04/emma" version="1.0">
          <emma:interpretation id="{8E557092-BBED-4D51-95A4-C9017D15B064}" emma:medium="tactile" emma:mode="ink">
            <msink:context xmlns:msink="http://schemas.microsoft.com/ink/2010/main" type="paragraph" rotatedBoundingBox="18400,8065 24064,7782 24134,9178 18470,946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11D6008-D5BF-4FD7-8CD7-88E8AD64FC98}" emma:medium="tactile" emma:mode="ink">
              <msink:context xmlns:msink="http://schemas.microsoft.com/ink/2010/main" type="line" rotatedBoundingBox="18400,8065 24064,7782 24134,9178 18470,9461"/>
            </emma:interpretation>
          </emma:emma>
        </inkml:annotationXML>
        <inkml:traceGroup>
          <inkml:annotationXML>
            <emma:emma xmlns:emma="http://www.w3.org/2003/04/emma" version="1.0">
              <emma:interpretation id="{DD51B66A-ECC0-4BC5-9256-B900FD8D9D1C}" emma:medium="tactile" emma:mode="ink">
                <msink:context xmlns:msink="http://schemas.microsoft.com/ink/2010/main" type="inkWord" rotatedBoundingBox="18400,8065 24064,7782 24134,9178 18470,9461"/>
              </emma:interpretation>
              <emma:one-of disjunction-type="recognition" id="oneOf4">
                <emma:interpretation id="interp20" emma:lang="fr-FR" emma:confidence="0">
                  <emma:literal>justinoise</emma:literal>
                </emma:interpretation>
                <emma:interpretation id="interp21" emma:lang="fr-FR" emma:confidence="0">
                  <emma:literal>jarosse u</emma:literal>
                </emma:interpretation>
                <emma:interpretation id="interp22" emma:lang="fr-FR" emma:confidence="0">
                  <emma:literal>jarosses u</emma:literal>
                </emma:interpretation>
                <emma:interpretation id="interp23" emma:lang="fr-FR" emma:confidence="0">
                  <emma:literal>justinoises</emma:literal>
                </emma:interpretation>
                <emma:interpretation id="interp24" emma:lang="fr-FR" emma:confidence="0">
                  <emma:literal>jetisse u</emma:literal>
                </emma:interpretation>
              </emma:one-of>
            </emma:emma>
          </inkml:annotationXML>
          <inkml:trace contextRef="#ctx0" brushRef="#br1" timeOffset="-130226.1997">13097 1980 40 0,'-16'-10'20'0,"32"3"-16"0,-16 7 21 16,0-4-24-16,0 4 0 16,0 0 1-16,0 4 1 15,4 3-3-15,4 0 1 16,7 3 2-16,-3 7 1 16,4 8-1-16,3 13 1 15,1 11-1-15,0 3 0 16,3 4-1-16,-3 3 0 15,-5 10-1-15,1 1 0 16,-8-4 0-16,-8 0 1 0,0-7 1 16,-4 0 0-16,-4-10 0 15,-8 0 0-15,-3-14 0 16,-9-7 0-16,-3-11-1 16,0-7 1-16,-1-6-3 15,1-4 0-15,0-7-2 16,-1-4 0-16,5-6 0 15,4-4 0-15,7 0-1 16,8-7 1-16,8-3 0 16,12-7 0-16,15 3 1 15,12-3 0-15,16-4-2 16,8 0 1-16,-4-3-14 16,-1-4 0-16</inkml:trace>
          <inkml:trace contextRef="#ctx0" brushRef="#br1" timeOffset="-129444.0152">13543 1977 39 0,'-4'-7'19'0,"0"14"-18"0,1-7 38 16,3 0-36-16,-4 7 1 16,4 10 0-16,-4 4 1 15,4 3-7-15,0 7 0 16,4 4 4-16,0 0 1 15,3-7-2-15,5 7 0 16,0-7-1-16,4-8 0 0,-1-9 0 16,5-8 0-1,-1-10 0-15,5-3 0 16,11-4 0-16,-4-7 0 0,1 0 0 16,-5-3 0-16,-3 0-1 15,-5 3 1-15,-3 3 0 16,-8 1 1-16,-1 3-1 15,-3 4 1-15,-4 10 0 16,0 10 0-16,0 7 1 16,0-3 0-16,4 11-1 15,4-4 1-15,4 3-1 16,3-3 1-16,5 0-2 16,0-7 1-16,3-4-4 15,5-3 1-15,3-4-14 16,4-6 0-16</inkml:trace>
          <inkml:trace contextRef="#ctx0" brushRef="#br1" timeOffset="-130029.5108">13246 1479 45 0,'-16'-7'22'0,"28"-3"-26"0,-12 10 27 16,12 0-44-16,-1-4 0 16</inkml:trace>
          <inkml:trace contextRef="#ctx0" brushRef="#br1" timeOffset="-128619.7358">14189 2213 40 0,'0'11'20'0,"4"-8"-13"0,-4-3 20 0,0 0-26 16,0 0 0-16,4-7 2 15,4-3 0-15,0-1-3 16,-1-6 0-16,5-1 2 15,-4-6 1-15,4-4-1 16,-4-7 0-16,3 8-1 16,1 2 1-16,0 4-2 15,3 4 1-15,1 7-1 16,4-1 1-16,3 4-1 16,5 4 0-16,-5 6 0 15,8 11 0-15,-3 10 0 16,-1 1 1-16,-3 3 0 15,-9-4 1-15,-3 11 0 16,-4-7 0-16,-8-1 0 16,-12 1 1-16,-3 0-2 0,-13-4 1 15,1-3-1-15,-5-3 0 16,5-4-2-16,4-4 1 16,3-6-1-16,8-4 0 15,8-14-1-15,16-14 1 16,4-10 0-16,7-18 0 15,1-3 0-15,7-7 0 16,0 0 1-16,-3-4 0 16,3 0 0-16,0 4 0 15,-3 11 0-15,-5 13 0 0,1 14 0 16,-5 14 0-16,-3 25 1 16,-4 9 0-16,-1 15-1 15,1 10 1-15,0 15-1 16,0-1 1-16,-1 0-1 15,1 3 0-15,0-2-1 16,-4-5 1-16,-4-9-1 16,-4-5 0-16,0-9-2 15,0-12 0-15,-4-9 0 16,0-8 0-16,0-13 0 16,0-4 1-16,4-10 2 15,8-8 0-15,4-2 2 16,3-12 0-16,5 5 0 15,11 2 0-15,8 1 0 16,8 0 0-16,4 3-9 0,-4 4 0 16,8 6-8-1,0-3 0-15</inkml:trace>
          <inkml:trace contextRef="#ctx0" brushRef="#br1" timeOffset="-127941.9589">15814 1823 34 0,'-12'7'17'0,"-8"-7"-12"15,20 4 21-15,0 3-25 16,-4 3 0-16,-7 4 0 16,-1 0 1-16,0 7-2 0,-3 7 1 15,-1 7 3-15,-4-1 0 16,9 5 1-16,-1 2 0 16,4 1-1-16,4-7 1 15,8-4-1-15,8-6 0 16,7-8-3-16,9-10 1 15,3-7-1-15,8-7 0 16,-4-7-1-16,1-10 0 16,-1-4-1-16,-4-3 1 15,-3 3-1-15,-1-3 1 16,-7 3-1-16,-1 3 0 0,-3 4 0 16,-1 1 1-16,-3 2 0 15,4 1 0-15,-1 3 0 16,-3 3 0-16,12 4 0 15,3 1 0-15,4 6 0 16,-3 0 0-16,-1 3 0 16,-3 11 0-16,-5 3 0 15,-3 11 1-15,0 3-1 16,11 11 1-16,-7-7-2 16,-5 0 0-16,5-4-8 15,3-7 0-15,9-10-7 16,-1-7 1-16</inkml:trace>
          <inkml:trace contextRef="#ctx0" brushRef="#br1" timeOffset="-126907.8049">16831 1820 42 0,'-15'3'21'0,"-21"11"-21"0,29-10 32 16,-1-1-29-16,0 4 1 0,0 4 0 15,4 3 1-15,-7-4-7 16,11 4 1-16,-4 7 3 15,0 3 1-15,0-3-3 16,4 0 1-16,0 0-1 16,4-4 1-16,4-3-1 15,7 0 0-15,1-3 0 16,3-4 1-16,-3-7-1 16,8-7 1-16,-5 0-1 15,-7-7 1-15,7 0 0 16,-3 0 0-16,-12-4-1 15,-8 1 0-15,-8 0 0 16,1-1 0-16,-13 4 0 16,5 0 0-16,-5 4-1 15,12 3 1-15,1 0-1 16,-1 4 1-16,8 3 0 0,0 0 0 16,4 0-1-16,8 0 1 15,11 0-1-15,5-4 1 16,11-3 0-16,8 0 0 15,-8-3-1-15,5-4 1 16,-1 0 0-16,0 0 0 16,4 0 0-16,-4 4 1 15,-8-1-1-15,1 4 1 16,-9 0 1-16,1 7 0 16,-9 4 0-16,1 3 1 0,-8 7 0 15,0 7 1-15,-8-1-1 16,0 5 0-16,0 13 0 15,-4 0 0-15,-4 8-2 16,0-1 1-16,0-7-1 16,-4 4 0-16,-3-7-1 15,-1-11 1-15,0-10-1 16,1-4 0-16,3-6 0 16,0-15 1-16,5-3-1 15,3-6 0-15,0-1-1 16,4-11 1-16,4 5 0 15,3-1 0-15,5 3 0 16,4 4 0-16,-1 1 0 16,5-1 0-16,0 3-1 15,3 1 1-15,1 0 0 16,-5 3 0-16,12 7-1 0,1 0 1 16,-1 3-1-16,-3 8 1 15,3-1 0-15,0 4 0 16,-3 4 0-16,3-1 1 15,-4 11-1-15,-3 3 1 16,-1 4-1-16,-3-4 1 16,-5 4-1-16,-3-3 1 15,-12-1-1-15,0 4 1 16,0-4 0-16,-12-6 0 16,-7-1 0-16,-5-3 0 0,1-7 0 15,-8 3 0-15,11-3-2 16,0-7 0-16,5-7-8 15,11-7 0-15,8-7-11 16,15-10 0-16</inkml:trace>
          <inkml:trace contextRef="#ctx0" brushRef="#br1" timeOffset="-125856.5333">17947 1949 35 0,'-4'-14'17'0,"4"14"-7"0,0 0 15 16,0 0-25-16,0 0 1 15,0 0-1-15,0 0 1 16,4 7-1-16,4-4 1 16,4 8 0-16,3-4 0 15,13-4 1-15,-9-10 0 0,1 0 0 16,11-3 0-16,-7-4 0 15,-1-4 0-15,-7-2 0 16,-5-1 0-16,-7 0-2 16,-4 0 1-16,0 4-1 15,-11 3 1-15,-9 7-1 16,-15 7 1-16,7 3-1 16,-3 11 1-16,-4 7 0 15,-4 0 0-15,7 7-1 16,5 6 1-16,4 8-1 15,7 7 1-15,4-7-1 16,12 3 1-16,12-3-1 16,4-11 0-16,3-3 0 15,12-4 0-15,12-3 0 16,12-14 0-16,-4 0-1 16,-4-7 1-16,0-7 0 0,-4 4 1 15,0-4-1-15,-8 0 1 16,5-4-1-16,-13 1 0 15,8-1 0-15,-15 1 1 16,7-8-1-16,-7-2 1 16,-5-5-1-16,-3 1 1 15,-8-4-1-15,-4 4 1 16,0 3-1-16,-4 7 1 16,-4 0-1-16,-3 4 1 15,-5 3-1-15,-4 10 0 16,1 4 0-16,-1 3 1 0,1 8-1 15,-9 6 0-15,5 4-1 16,-1 10 1-16,1 4 0 16,3 3 0-16,1-3-1 15,7-7 1-15,8-4-1 16,4-6 1-16,4-8-1 16,8-10 1-16,7-14 0 15,-3-14 0-15,3-14-1 16,9-13 0-16,-1-8 1 15,1 0 0-15,-5-6 0 16,1 2 0-16,-5 5 0 16,-3 10 1-16,-4-25-1 15,7 7 0-15,-7-6 0 16,-4 17 0-16,-4 10 0 16,0 10 1-16,-4 12 0 0,0 9 0 15,-4 18 0-15,0 17 1 16,0 11-1-16,0 14 1 15,-4 7-1-15,8 17 1 16,0 7-1-16,8 0 0 16,0 0-2-16,3-4 0 15,5-10-7-15,8-6 1 16,3-12-10-16,0-6 1 16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05:14.964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C764E88-1CB8-4C57-8035-891E838988E8}" emma:medium="tactile" emma:mode="ink">
          <msink:context xmlns:msink="http://schemas.microsoft.com/ink/2010/main" type="writingRegion" rotatedBoundingBox="3012,5825 24780,6720 24590,11344 2822,10449"/>
        </emma:interpretation>
      </emma:emma>
    </inkml:annotationXML>
    <inkml:traceGroup>
      <inkml:annotationXML>
        <emma:emma xmlns:emma="http://www.w3.org/2003/04/emma" version="1.0">
          <emma:interpretation id="{20BF7D87-428D-445C-9B42-68B3D162CE18}" emma:medium="tactile" emma:mode="ink">
            <msink:context xmlns:msink="http://schemas.microsoft.com/ink/2010/main" type="paragraph" rotatedBoundingBox="3286,5597 6526,5970 6380,7236 3140,68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CAAD64-30EE-4F20-AADF-69C366304C80}" emma:medium="tactile" emma:mode="ink">
              <msink:context xmlns:msink="http://schemas.microsoft.com/ink/2010/main" type="line" rotatedBoundingBox="3286,5597 6526,5970 6380,7236 3140,6863"/>
            </emma:interpretation>
          </emma:emma>
        </inkml:annotationXML>
        <inkml:traceGroup>
          <inkml:annotationXML>
            <emma:emma xmlns:emma="http://www.w3.org/2003/04/emma" version="1.0">
              <emma:interpretation id="{D8332087-AC2F-447D-9F0A-7FEBE107EBE8}" emma:medium="tactile" emma:mode="ink">
                <msink:context xmlns:msink="http://schemas.microsoft.com/ink/2010/main" type="inkWord" rotatedBoundingBox="3286,5597 6526,5970 6380,7236 3140,6863"/>
              </emma:interpretation>
              <emma:one-of disjunction-type="recognition" id="oneOf0">
                <emma:interpretation id="interp0" emma:lang="fr-FR" emma:confidence="0">
                  <emma:literal>Foo</emma:literal>
                </emma:interpretation>
                <emma:interpretation id="interp1" emma:lang="fr-FR" emma:confidence="0">
                  <emma:literal>dao</emma:literal>
                </emma:interpretation>
                <emma:interpretation id="interp2" emma:lang="fr-FR" emma:confidence="0">
                  <emma:literal>Fao</emma:literal>
                </emma:interpretation>
                <emma:interpretation id="interp3" emma:lang="fr-FR" emma:confidence="0">
                  <emma:literal>Pao</emma:literal>
                </emma:interpretation>
                <emma:interpretation id="interp4" emma:lang="fr-FR" emma:confidence="0">
                  <emma:literal>Jo,</emma:literal>
                </emma:interpretation>
              </emma:one-of>
            </emma:emma>
          </inkml:annotationXML>
          <inkml:trace contextRef="#ctx0" brushRef="#br0">43 94 21 0,'-4'11'10'0,"0"-11"5"0,4 0 10 15,0 0-24 1,-4 0 0-16,0 3 1 0,0 4 1 16,0 0-3-16,0 3 0 15,0 1 1-15,0 3 1 16,0 3-1-16,1 4 1 16,3 3-1-16,0 8 0 15,0-4-1-15,0 3 1 16,3 0-1-16,5 1 1 15,4-1-1-15,4 4 0 16,3-4 0-16,9-3 1 0,-1-4-1 16,4-6 0-16,1-8 0 15,7-3 0-15,0-7 0 16,4-4 0-16,0-6 1 16,0 3 0-16,-4-10 0 15,-4-4 1-15,-3-4 0 16,-5-6 1-16,1-7 0 15,-9 0 1-15,-3 3 0 16,-4-7 1-16,-5-3-1 16,-7 7 1-16,-4-1-1 15,-7 1 1-15,-13 0-2 16,-7 6 0-16,-8 8-1 16,-4 3 0-16,0 11-1 15,0 6 0-15,0 8-1 16,3 3 0-16,1 3-1 15,4 4 0-15,4 3-3 16,3 11 0-16,9 7-5 0,3 0 1 16,8 0-10-16,4 3 0 15</inkml:trace>
          <inkml:trace contextRef="#ctx0" brushRef="#br0" timeOffset="465.9664">328 380 30 0,'-8'0'15'0,"1"-7"-10"16,3 3 14-16,4-3-17 15,4-3 0-15,0-1 1 16,3-3 0-16,1-3-4 0,4 3 0 15,0-3 2-15,-1-1 1 32,13 11-1-32,-4 4 0 15,-1-1 0-15,-3 4 0 16,-5 4-1-16,-3 3 1 16,-4 7-1-16,-8 3 1 15,-4-3-1-15,5 0 1 16,-9 0-3-16,0-7 0 15,4-4-9-15,0 1 1 16</inkml:trace>
          <inkml:trace contextRef="#ctx0" brushRef="#br0" timeOffset="2687.1615">501-285 41 0,'7'-4'20'0,"33"-20"-19"16,-33 14 32-16,9-8-31 16,4-3 1-16,11-6 1 15,4-5 0-15,4 4-5 16,4 1 0-16,12-5 3 0,-4 4 1 16,0-3-3-16,-4 7 1 15,-4 6-15-15,-12 8 0 16</inkml:trace>
          <inkml:trace contextRef="#ctx0" brushRef="#br1" timeOffset="156796.9356">-114 119 42 0,'-16'0'21'0,"24"10"-16"0,-8-7 22 16,-4-3-23-16,0 0 0 16,0-3 2-16,1 0 1 15,-1 3-8-15,-4 3 0 16,0-3 5-16,-8 0 1 16,5 7-2-16,-13-4 0 0,-3 4-2 15,-1 4 0-15,-3-1 1 16,-8 4 1-16,-4-3-1 15,0 6 0-15,0 0 1 16,-4 1 1-16,-4-4-1 16,-12 3 0-16,-7-6-1 15,3-4 0-15,1-1-1 16,-1 1 0-16,-7-7-1 16,-1 0 1-16,-7 4-1 15,-8-1 0-15,0-3 0 16,0 7 0-16,-4-3 0 15,8-4 0-15,0 0-1 16,-4 3 1-16,-4-3 0 16,12-7 0-16,7 4-1 0,5-8 1 15,11-9 0-15,4-8 0 16,8-14-1-16,8 0 0 16,12-10 0-16,7 0 1 15,8-11 0-15,12-3 0 16,8 3-1-16,4-6 0 15,4 3 0-15,3 3 1 16,5 11-1-16,-1 7 1 16,9 3 0-16,-1 7 0 15,8 4 0-15,4 6 0 16,0 1 0-16,4 10 0 0,0 7 0 16,8 4 0-16,7 6 0 15,9 4 0-15,15 0 0 16,4 4 0-16,-4 20 0 15,4-3 0-15,-4 3 0 16,-3 4 0-16,3 7 0 16,0 3 0-16,-8 4 0 15,0-4 1-15,-15-3-1 16,-8-8 1-16,-4 1-1 16,-4-4 1-16,0-6-1 15,-4-4 1-15,-8-4-2 16,-4-3 1-16,-7-4-1 15,-5-3 0-15,-7 0-2 16,-4-3 0-16,-8-1-1 16,-4-3 0-16,-4 0-2 15,-4 0 1-15,1-3-2 0,-9-1 0 16,0 1-1-16,1-4 1 16,-1 3-8-16,-3-3 0 15</inkml:trace>
          <inkml:trace contextRef="#ctx0" brushRef="#br1" timeOffset="157186.7291">-936-55 42 0,'-31'7'21'0,"27"-4"-24"0,4-3 33 15,0 0-30-15,0 3 1 16,0 1 0-16,4-1 0 16,0 1-1-16,-1-1 0 0,5 4 2 15,4-3 1-15,4 3-1 16,3 0 0-16,1 0 1 15,3 0 0-15,5 0 0 16,3 0 0-16,0-4-1 16,-3 1 0-16,3-4 0 15,-4 0 0-15,1-4-1 16,-1-3 0-16,5 0 0 16,-5-7 1-16,-4 0-1 15,1-3 0-15,-4 0 0 16,-5 6 1-16,-3 1 0 15,0-1 1-15,-4 1 0 16,-5-1 0-16,-6 1 0 16,-5-1 0-16,-4-6 0 15,0-4 0-15,0 4-1 16,-3-1 0-16,-1 1-1 16,0 3 0-16,5-10-7 0,-1 6 1 15,4-3-15-15,-11-3 0 16</inkml:trace>
        </inkml:traceGroup>
      </inkml:traceGroup>
    </inkml:traceGroup>
    <inkml:traceGroup>
      <inkml:annotationXML>
        <emma:emma xmlns:emma="http://www.w3.org/2003/04/emma" version="1.0">
          <emma:interpretation id="{B5C1C5F1-10C4-4E62-A4AD-F767BC4B6CED}" emma:medium="tactile" emma:mode="ink">
            <msink:context xmlns:msink="http://schemas.microsoft.com/ink/2010/main" type="paragraph" rotatedBoundingBox="2916,7534 10881,6984 10948,7948 2983,84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8C6314-E63C-4F4D-AEB6-0D05A270AD48}" emma:medium="tactile" emma:mode="ink">
              <msink:context xmlns:msink="http://schemas.microsoft.com/ink/2010/main" type="line" rotatedBoundingBox="2916,7534 10881,6984 10948,7948 2983,8498"/>
            </emma:interpretation>
          </emma:emma>
        </inkml:annotationXML>
        <inkml:traceGroup>
          <inkml:annotationXML>
            <emma:emma xmlns:emma="http://www.w3.org/2003/04/emma" version="1.0">
              <emma:interpretation id="{7C74E451-6AC7-4A4B-BE23-CABF817617F5}" emma:medium="tactile" emma:mode="ink">
                <msink:context xmlns:msink="http://schemas.microsoft.com/ink/2010/main" type="inkWord" rotatedBoundingBox="2916,7534 5558,7351 5625,8316 2983,8498"/>
              </emma:interpretation>
              <emma:one-of disjunction-type="recognition" id="oneOf1">
                <emma:interpretation id="interp5" emma:lang="fr-FR" emma:confidence="0">
                  <emma:literal>states</emma:literal>
                </emma:interpretation>
                <emma:interpretation id="interp6" emma:lang="fr-FR" emma:confidence="0">
                  <emma:literal>States</emma:literal>
                </emma:interpretation>
                <emma:interpretation id="interp7" emma:lang="fr-FR" emma:confidence="0">
                  <emma:literal>Statés</emma:literal>
                </emma:interpretation>
                <emma:interpretation id="interp8" emma:lang="fr-FR" emma:confidence="0">
                  <emma:literal>statés</emma:literal>
                </emma:interpretation>
                <emma:interpretation id="interp9" emma:lang="fr-FR" emma:confidence="0">
                  <emma:literal>statez</emma:literal>
                </emma:interpretation>
              </emma:one-of>
            </emma:emma>
          </inkml:annotationXML>
          <inkml:trace contextRef="#ctx0" brushRef="#br0" timeOffset="6680.2982">-2341 1040 30 0,'-12'0'15'0,"0"0"-8"0,12 0 15 0,-4 0-20 16,0 0 0-16,0 0 1 15,-3-3 1-15,-1-1-5 16,0 8 0-16,0-11 3 15,0 0 1-15,-3 7-1 16,3 0 0-16,0-4-1 16,0 8 1-16,-4-1-1 15,1 4 0-15,-5 4-1 16,4 3 1-16,-7-1-1 16,3 5 0-16,4 3 0 15,1-1 0-15,-1 5-1 16,8-1 1-16,8 4 0 15,4-7 0-15,7-4-1 0,1 11 1 16,7-4-1-16,9 1 1 16,7-5 0-16,8-6 0 15,4 4-1-15,3-8 1 16,1-3 0-16,0 0 1 16,-8-4 0-16,-8 4 1 15,-8 4 0-15,-7 10 1 16,-12 0-1-16,-24 3 1 15,-4 11 0-15,-15 3 0 16,-4 0-2-16,-4 0 1 31,-24 7-2-31,8-10 1 0,12-7-2 16,8-7 0-16,4-11-5 16,11-10 0-16,4-7-9 15,12-10 1-15</inkml:trace>
          <inkml:trace contextRef="#ctx0" brushRef="#br0" timeOffset="6995.8258">-1821 939 39 0,'-8'11'19'0,"1"24"-19"0,7-22 27 16,0 5-26-16,0 10 0 16,0 10 1-16,0 10 0 15,3 1-3-15,9 7 1 16,0 3 1-16,0-4 0 15,-1 4-1-15,1-3 0 16,0-14-4-16,-4-11 0 16,0-3-7-16,-1-4 0 0</inkml:trace>
          <inkml:trace contextRef="#ctx0" brushRef="#br0" timeOffset="7761.0917">-1292 1488 39 0,'0'4'19'0,"11"-18"-20"0,-7 3 29 0,-8 1-27 16,0-7 1-16,0-4 0 15,1 0 1-15,-9 4-4 16,-4-1 1-16,0 4 2 16,-7 7 1-16,-4 4-1 15,-5 10 0-15,1 7-1 16,-4 10 1-16,7 7-1 16,5 11 1-16,3 0-2 15,9-1 0-15,7-6 0 16,4 0 0-16,7-14-1 15,9-4 1-15,12-10-1 16,3-14 1-16,4-7 0 16,-4-3 0-16,-3-11 0 15,-1 0 0-15,-7 4 0 0,-9-4 0 16,1 7 0-16,-4 7 1 16,-8 11-1-16,0 10 0 15,0 3 0-15,8 15 1 16,0-4-1-16,0 6 0 15,3 1 0-15,1-4 0 16,8-6-2-16,3 3 1 16,4-14-6-16,1 0 1 15,-1-14-8-15,1-7 1 0</inkml:trace>
          <inkml:trace contextRef="#ctx0" brushRef="#br0" timeOffset="7160.2831">-1778 1259 38 0,'24'-38'19'0,"38"-7"-21"16,-42 31 29-16,3 3-27 15,13 4 0-15,7 0-3 16,0 0 1-16,0 4-7 16,4 6 0-16</inkml:trace>
          <inkml:trace contextRef="#ctx0" brushRef="#br0" timeOffset="8181.0974">-995 835 43 0,'0'0'21'0,"0"24"-21"15,0-10 34-15,0 11-32 16,0 13 0-16,0 4 1 15,0 10 0-15,0 14-4 16,0 3 0-16,0 8 2 16,0-1 1-16,0-3-2 0,4 3 1 15,0-16-4-15,0-15 1 16,0-7-3-16,0-14 0 16,3-3-4-16,-3-14 1 15,-4-3-1-15,0-15 0 16,0 1 5-16,-4-11 0 15,0-7 6-15,-3-10 0 16,-1-4 4-16,4 4 1 16,0 0 1-16,8-4 1 15,4 0-3-15,11 4 1 16,9 3-4-16,15 8 1 0,0 2-4 16,0 4 1-16,-4 7-15 15,0 4 1-15</inkml:trace>
          <inkml:trace contextRef="#ctx0" brushRef="#br0" timeOffset="8962.3527">-702 1464 31 0,'-15'3'15'0,"23"29"-5"0,-1-29 13 16,1 1-22-16,0-1 1 16,4 4 0-16,0-10 1 15,3-1-4-15,5-6 1 16,3-8 1-16,1 1 1 16,3-4-1-16,-3-10 0 0,-1 10 0 15,-3 0 0-15,-9 0 0 16,-3 4 0-16,-4 0 1 15,-8 3 0-15,-4 3-1 16,-3 4 1-16,-5 4-1 16,-3 6 0-16,-1 4 0 15,4 0 0-15,1 11-1 16,3 2 0-16,4 12-1 16,0-1 1-16,4 0-1 15,8 4 1-15,4-4-1 16,8-3 0-16,7-7 0 15,9-4 0-15,3-13 0 16,8-8 1-16,4-6 0 16,4-7 0-16,-8-1 0 15,0-6 0-15,-4-1 0 16,-4 1 0-16,-4 0 0 0,-7 3 0 16,-1 7 0-16,-3 4 0 15,0 13 0-15,3 4 0 16,-3 4 0-16,-1 2 1 15,1 5 0-15,-1 3 1 16,1-1 1-16,-5-2 0 16,1 10 1-16,-4-1 0 15,-4 1 0-15,-8 0 0 16,-4 0 0-16,-8-7 1 16,-8 3-3-16,-3-3 1 15,0 0-1-15,-1-7 0 0,-3-4-5 16,3-6 0-16,1-4-15 15,3-7 0-15</inkml:trace>
        </inkml:traceGroup>
        <inkml:traceGroup>
          <inkml:annotationXML>
            <emma:emma xmlns:emma="http://www.w3.org/2003/04/emma" version="1.0">
              <emma:interpretation id="{05284A39-4306-4A40-B7C8-DB4EAE8341C0}" emma:medium="tactile" emma:mode="ink">
                <msink:context xmlns:msink="http://schemas.microsoft.com/ink/2010/main" type="inkWord" rotatedBoundingBox="9060,7241 10890,7114 10939,7821 9109,7948"/>
              </emma:interpretation>
              <emma:one-of disjunction-type="recognition" id="oneOf2">
                <emma:interpretation id="interp10" emma:lang="fr-FR" emma:confidence="0">
                  <emma:literal>Ken</emma:literal>
                </emma:interpretation>
                <emma:interpretation id="interp11" emma:lang="fr-FR" emma:confidence="0">
                  <emma:literal>K/n</emma:literal>
                </emma:interpretation>
                <emma:interpretation id="interp12" emma:lang="fr-FR" emma:confidence="0">
                  <emma:literal>Kin</emma:literal>
                </emma:interpretation>
                <emma:interpretation id="interp13" emma:lang="fr-FR" emma:confidence="0">
                  <emma:literal>Khn</emma:literal>
                </emma:interpretation>
                <emma:interpretation id="interp14" emma:lang="fr-FR" emma:confidence="0">
                  <emma:literal>Kln</emma:literal>
                </emma:interpretation>
              </emma:one-of>
            </emma:emma>
          </inkml:annotationXML>
          <inkml:trace contextRef="#ctx0" brushRef="#br1" timeOffset="151601.7551">4008 661 36 0,'15'-3'18'0,"-22"3"-19"15,3 0 32-15,4 0-30 0,-12 3 0 16,0 1 1-16,-3-1 0 16,-1 11-3-16,-4-3 1 15,-3 3 2-15,-1 3 0 16,-3 4 0-16,0 0 1 15,-1-7 0-15,5 0 0 16,3 3 0-16,4-7 0 16,5-3-1-16,3 4 0 15,8-4-2-15,8 3 1 16,7 4-1-16,5-7 0 16,3 10-1-16,1-3 1 0,-1 7 0 15,9 4 0-15,3 2-1 16,-8 5 0-16,1-4-7 15,3-1 0 1</inkml:trace>
          <inkml:trace contextRef="#ctx0" brushRef="#br1" timeOffset="151227.2162">3554 693 33 0,'12'-25'16'0,"-12"15"-13"16,0 10 16-16,3-4-19 15,-3 4 0-15,0-3 3 0,0 3 1 16,0 0-2-16,0 0 0 16,0 0 3-16,0 0 1 15,0 0 0-15,0 0 0 16,0 0-2-16,0 0 0 15,0 0-2-15,0 0 0 16,4 3-1-16,0 1 0 16,4 6 0-16,-4 11 0 15,-4 7-1-15,0 7 1 16,0 14-1-16,0-1 1 0,0-3-1 16,0 4 1-1,0-11-2-15,4-3 1 0,0-7-4 16,0-7 0-16,0 0-10 15,0 0 0-15,3-11-2 16,5-6 1-16</inkml:trace>
          <inkml:trace contextRef="#ctx0" brushRef="#br1" timeOffset="152082.6098">4505 707 40 0,'4'-25'20'0,"0"22"-15"0,-4 3 16 0,0 0-18 15,0 0 0-15,0 0 3 16,-4 0 0-16,0 0-7 15,-4 3 1-15,0 8 4 16,-3 6 1-16,-5 7-2 16,-4 15 1-16,-3 2-2 15,-5 12 1-15,1 2-2 16,0 1 0-16,-5 3-1 16,5 0 1-16,0-10-3 15,-1 0 0-15,9-1-9 16,3-13 0-16,8-7-5 15,8-14 0-15</inkml:trace>
          <inkml:trace contextRef="#ctx0" brushRef="#br1" timeOffset="152833.2013">4689 1180 42 0,'-8'7'21'0,"-11"0"-22"15,15-7 34-15,0 0-31 16,4 0 1-16,-4 0 1 16,4 0 1-16,0 0-6 15,8-7 0-15,-1-4 4 16,5 1 0-16,0-11-1 15,4 0 0-15,-1-7-1 16,9-7 0-16,-5 8 0 16,1-8 0-16,-1 7-1 15,1-3 1-15,-4 13 0 16,-1 1 0-16,-3 6-1 16,0 8 1-16,-4 3-1 0,-1 10 1 15,1 8-1-15,0-1 0 16,0 4 0-16,0 0 1 15,0 3-1-15,-1 1 0 16,1-4 0-16,0-4 0 16,0-7 0-16,0-3 0 15,0 0 0-15,-1 0 0 16,1-17 0-16,4 6 0 16,0-10-1-16,-1-3 1 15,5 0 0-15,0-4 0 16,-1 3-1-16,1-3 1 0,4 4 0 15,-1 0 0-15,1 10 0 16,-1 0 1-16,-3 7-1 16,4 3 0-16,-5 1 0 15,1 6 1-15,0 1-1 16,3 3 0-16,1-1 0 16,3 1 1-16,-3 4-1 15,-1 3 0-15,1-4-2 16,-4-3 1-16,-1 0-15 15,1 3 1-15</inkml:trace>
        </inkml:traceGroup>
      </inkml:traceGroup>
    </inkml:traceGroup>
    <inkml:traceGroup>
      <inkml:annotationXML>
        <emma:emma xmlns:emma="http://www.w3.org/2003/04/emma" version="1.0">
          <emma:interpretation id="{B7883ABB-28B4-4FAB-8AFF-D78E64FFD32B}" emma:medium="tactile" emma:mode="ink">
            <msink:context xmlns:msink="http://schemas.microsoft.com/ink/2010/main" type="paragraph" rotatedBoundingBox="3018,8602 24666,9492 24590,11344 2942,104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15C265-E064-41CD-952D-587B26FC831F}" emma:medium="tactile" emma:mode="ink">
              <msink:context xmlns:msink="http://schemas.microsoft.com/ink/2010/main" type="line" rotatedBoundingBox="3018,8602 24666,9492 24590,11344 2942,10454"/>
            </emma:interpretation>
          </emma:emma>
        </inkml:annotationXML>
        <inkml:traceGroup>
          <inkml:annotationXML>
            <emma:emma xmlns:emma="http://www.w3.org/2003/04/emma" version="1.0">
              <emma:interpretation id="{78628155-CB01-48FA-AB82-0D201792DAFE}" emma:medium="tactile" emma:mode="ink">
                <msink:context xmlns:msink="http://schemas.microsoft.com/ink/2010/main" type="inkWord" rotatedBoundingBox="3017,8624 9286,8882 9232,10212 2963,9954"/>
              </emma:interpretation>
              <emma:one-of disjunction-type="recognition" id="oneOf3">
                <emma:interpretation id="interp15" emma:lang="fr-FR" emma:confidence="0">
                  <emma:literal>incuse"]</emma:literal>
                </emma:interpretation>
                <emma:interpretation id="interp16" emma:lang="fr-FR" emma:confidence="0">
                  <emma:literal>infusette]</emma:literal>
                </emma:interpretation>
                <emma:interpretation id="interp17" emma:lang="fr-FR" emma:confidence="0">
                  <emma:literal>infuser"]</emma:literal>
                </emma:interpretation>
                <emma:interpretation id="interp18" emma:lang="fr-FR" emma:confidence="0">
                  <emma:literal>incuses"]</emma:literal>
                </emma:interpretation>
                <emma:interpretation id="interp19" emma:lang="fr-FR" emma:confidence="0">
                  <emma:literal>infuses"]</emma:literal>
                </emma:interpretation>
              </emma:one-of>
            </emma:emma>
          </inkml:annotationXML>
          <inkml:trace contextRef="#ctx0" brushRef="#br0" timeOffset="11394.4584">-2517 2823 29 0,'0'-4'14'0,"0"8"0"0,0-11 14 0,0 7-27 16,0 3 0-16,-4 4 1 15,4 7 0-15,-4 3-3 16,4 8 1-16,0-5 3 15,4 5 0-15,3 3-1 16,1-1 1-16,0 1-3 16,0 0 0-16,0-4-5 15,4 1 0-15,-1-8-8 16,5-3 0-16</inkml:trace>
          <inkml:trace contextRef="#ctx0" brushRef="#br0" timeOffset="11559.9123">-2470 2524 45 0,'-4'-21'22'0,"0"3"-28"0,4 18 38 16,0 0-33-16,0 0 0 15,8-3-21-15,-1 3 0 16</inkml:trace>
          <inkml:trace contextRef="#ctx0" brushRef="#br0" timeOffset="12414.4102">-2240 3069 26 0,'-3'4'13'0,"6"-4"1"0,-3 0 9 0,0 0-23 16,0 0 1-16,0 0 1 16,0 0 0-16,8-7-2 15,4-4 1-15,0-3 1 16,-1 1 1-16,13-5 1 15,3-6 0-15,1-4-1 16,3 0 1-16,-4-3-1 16,5 7 1-16,-13 3-1 15,-3 7 0-15,4 3-2 16,-5 11 0-16,-3 7-1 16,0 4 1-16,-4 3-1 15,3 7 1-15,-3-4-1 16,0 0 0-16,-4 1 0 15,0-4 0-15,4-1 0 0,-5-6 0 16,1 0 0-16,0-3 0 16,0-4-1-16,4 0 1 15,0-7 0-15,0 0 0 16,3-10 0-16,1-1 0 16,0 1 0-16,0-1 0 15,-1 1-1-15,1 3 1 16,4 7 0-16,-1 7 1 15,1 7 0-15,4 7 0 16,-1 3 0-16,1-3 0 16,-1 4 0-16,1-1 0 0,3 4-1 15,1-4 1-15,3-3-5 16,1 0 0-16,3-3-11 16,0-4 0-16</inkml:trace>
          <inkml:trace contextRef="#ctx0" brushRef="#br0" timeOffset="14666.606">-521 2395 44 0,'-4'-10'22'0,"-8"-11"-13"0,8 17 22 16,0-3-29-16,-4 1 0 16,0-8 3-16,-3 3 0 15,-1 1-6-15,0-4 1 16,0 0 4-16,1 7 0 15,-9 4-2-15,-3-1 1 16,-1 1-2-16,-3 3 1 16,-5 3-2-16,1 4 1 15,4-7-1-15,3 7 0 16,5 0 0-16,3 3 0 16,4-3 0-16,1 0 0 0,3-3-1 15,4-1 1-15,0 4 0 16,0-3 0-16,0-1-1 15,4 1 1-15,4-1 0 16,-4 1 0-16,4 2 0 16,-4 1 0-16,0 0 0 15,0 4 1-15,4-1-1 16,-4 4 0-16,-4 7 0 16,0 0 1-16,4 0-1 15,-4 6 0-15,0 8 0 16,0 7 0-16,-4 10 0 15,5 7 1-15,-5 4-1 16,4-1 0-16,-4 1 0 16,4-1 0-16,0-10 0 15,0 0 0-15,4 4 0 16,0-11 0-16,0-7 0 0,0-3 0 16,8 3 0-16,0 1 0 15,4-8 0-15,11-7 0 16,1 1-1-16,-1-5 1 15,8-2-1-15,1-1 1 16,-1-6-1-16,-4-5 1 16,5-2 0-16,3-4 0 15,4 0 0-15,0-7 0 16,0 0-5-16,0 0 0 16,-3-3-12-16,7-8 1 0</inkml:trace>
          <inkml:trace contextRef="#ctx0" brushRef="#br0" timeOffset="15507.883">-443 2951 38 0,'-8'7'19'0,"8"3"-13"0,0-10 20 15,0 0-25-15,0 0 0 0,0 0 1 16,0 0 1-16,4-3-3 15,4-4 1-15,0-10 1 16,3-1 1-16,1-6 0 16,0-4 0-16,0 0-1 15,3-3 1-15,9 3-2 16,-5 4 1-16,1 0-1 16,-5 10 0-16,5 3-1 15,0 11 1-15,-5 4-1 16,1 6 1-16,-4 4-1 15,-1 10 1-15,1 4-1 16,0 4 0-16,-4-1 0 16,-1-10 0-16,1-1 0 15,0-6 0-15,-4 0-1 16,0-3 1-16,0-4-1 16,0-4 0-16,4 1 0 15,-4-8 0-15,3-6 0 0,5-11 0 16,-4 0 0-16,4-3 1 15,-4-1 0-15,-1 5 0 16,1-5 0-16,0 4 0 16,4 0 0-16,-1 4 0 15,1 3 0-15,0 4 0 16,0 6 0-16,-1 4 0 16,1 0 0-16,0 4 1 15,0 3-1-15,-1 3 0 16,1 8 0-16,0 2 1 15,-4 5-1-15,0-1 1 0,-1-3-1 16,5 3 0-16,0-3-3 16,0 0 0-16,-1-7-12 15,5 0 1-15</inkml:trace>
          <inkml:trace contextRef="#ctx0" brushRef="#br0" timeOffset="16454.1074">230 2336 29 0,'0'-3'14'0,"23"20"-1"0,-15-17 10 0,8 0-21 16,7 0 0-16,5 0 2 16,-1 0 0-16,8-3-5 15,1-4 1-15,-1-4 3 16,0 1 0-16,0-4-1 16,1 3 1-16,-1 4-2 15,-8 4 1-15,-3 0 0 16,-5 9 0-16,-3 5-1 15,-4-1 0-15,-1 1 0 16,-3-1 0-16,-4 8 0 16,-4-5 1-16,4 5-2 15,-4-1 1-15,4-3-1 16,-4 0 1-16,4-4-2 16,-4-3 1-16,0-3 1 15,0 3 0-15,0-4 0 16,0 1 0-16,0-1 0 0,0 4 0 15,0 0 1-15,0 0 0 16,0 3-1-16,0 1 0 16,0 3 0-16,4-7 0 15,0 7-1-15,7 3 1 16,-3 11-1-16,0 3 0 16,-4 7 1-16,0 7 0 15,0 8 0-15,0-8 0 16,-4-4 1-16,0 1 0 15,0-4 1-15,-4 4 0 0,0-4-1 16,-4 0 1-16,0-10 0 16,0-3 0-16,-3 9-2 15,3-6 1-15,0 3-1 16,0-3 0-16,4-4 0 16,-4-3 1-16,5 4-1 15,-5-8 0-15,4 0 0 16,-4-3 0-16,0 4 0 15,0-1 0-15,-3 0 0 16,-1-3 1-16,0-7-1 16,0 7 1-16,-3-10-1 15,-5-1 1-15,-3-3-2 16,-9-3 1-16,-7-4-1 16,0 0 0-16,0 0-3 0,8 3 0 15,-5 1-11-15,5-4 1 16,4 3-10-16,-1-9 1 15</inkml:trace>
          <inkml:trace contextRef="#ctx0" brushRef="#br0" timeOffset="17054.0553">1298 2624 45 0,'0'4'22'0,"4"3"-17"0,8-4 28 15,-8 4-32-15,4 4 1 0,4 3 1 16,3-4 0-16,1 7-3 16,-1 4 0-16,5 4 2 15,0 9 1-15,7 8-2 16,0-4 1-16,5-3-3 16,-1 3 0-16,0-3-14 15,8-4 0-15</inkml:trace>
          <inkml:trace contextRef="#ctx0" brushRef="#br0" timeOffset="17849.7856">2347 2308 35 0,'8'0'17'0,"8"-3"-8"15,-12-4 15-15,-4 7-22 16,0-11 0-16,0 5 4 16,0-5 0-16,-8 4-7 15,-4-3 1-15,-7 3 4 16,-5 0 1-16,-3 0-1 16,-9 7 0-16,1 7-2 15,4 3 0-15,0-3-1 16,-1 11 1-16,5-5-1 15,-1 1 0-15,9 0-1 16,-1 0 0-16,5 4 0 0,3-1 0 16,4 0 0-16,4 4 0 15,4 7-1-15,0-4 1 16,8-3 0-16,0-4 0 16,0 15 0-16,-1 2 1 15,1 5 0-15,0 6 0 16,-4 3-1-16,0 15 1 15,-4-4 0-15,0 4 0 16,0 3-1-16,0-14 1 16,4 3-1-16,0 1 0 0,4-7 0 15,-1-11 0-15,5-7 0 16,12-7 1-16,-1-6-1 16,5-4 0-16,3-4-1 15,4-6 1-15,0-1-4 16,4-10 1-16,5-3-7 15,2-8 1-15,9 1-8 16,-4-4 1-16</inkml:trace>
          <inkml:trace contextRef="#ctx0" brushRef="#br0" timeOffset="18345.7828">2639 2466 41 0,'4'3'20'0,"0"11"-17"16,0-7 30-16,-4 4-30 15,0-1 0-15,0 14 0 16,0 11 1-16,0 3-6 16,0 4 1-16,-4 7 3 15,4 3 0-15,0-7-1 16,0-7 0-16,0-10-5 15,0-3 0-15,0-8-10 16,4-3 0-16</inkml:trace>
          <inkml:trace contextRef="#ctx0" brushRef="#br0" timeOffset="18750.0154">3104 2504 40 0,'12'-3'20'0,"-8"-1"-17"0,-4 4 27 0,0 4-29 16,-8 3 0-16,0 3 0 16,-3 0 0-16,-5 4-2 15,0 4 1-15,-3-4 2 16,-5 0 0-16,-3 0 0 15,-4-1 0-15,3-6 0 16,1 4 1-16,0-1-1 16,3 1 1-16,4-1-1 15,5 1 0-15,3-1-2 16,8-3 1-16,8 7-1 16,4 0 1-16,8 3-1 15,3 0 0-15,5 1 0 16,3 6 0-16,-4 1 0 15,1-5 0-15,3 5-1 16,-3-4 1-16,-1 3-5 16,-3 4 0-16,3 0-10 15,1-4 0-15</inkml:trace>
          <inkml:trace contextRef="#ctx0" brushRef="#br0" timeOffset="19411.5404">3375 2355 43 0,'-8'7'21'0,"16"-4"-21"16,-1-3 30-16,5 0-28 15,8-3 1-15,3 3 2 16,5-4 0-16,3-3-6 15,-4 0 0-15,5 0 4 16,-5 0 0-16,0 4-1 16,-3-1 1-16,-1 4-1 15,-3 0 0-15,-1 4 0 0,-3-1 0 16,-4 4 0-16,-4 0 0 16,-4 7 0-16,0 3 1 15,-4 1-1-15,0 6 0 16,0 1-1-16,0-5 1 15,3 8-1-15,1 4 0 16,0 9-1-16,0 4 0 16,0 8-1-16,-4 6 1 15,0 0 0-15,-4-4 0 16,0 1 0-16,0 0 0 0,0-11 1 16,1-7 1-16,-5 14 1 15,0-10 0-15,-4 10 0 16,-4-10 0-16,1-4 1 15,-5-7 0-15,-3-3-2 16,-12-7 1-16,-5-3-2 16,-10-1 1-16,6-7-4 15,5 4 1-15,0 7-8 16,0-7 1-16,8 0-14 16,3-14 1-16</inkml:trace>
        </inkml:traceGroup>
        <inkml:traceGroup>
          <inkml:annotationXML>
            <emma:emma xmlns:emma="http://www.w3.org/2003/04/emma" version="1.0">
              <emma:interpretation id="{4CDF7D12-DFF2-4FA4-AB8A-26C1E7F23F26}" emma:medium="tactile" emma:mode="ink">
                <msink:context xmlns:msink="http://schemas.microsoft.com/ink/2010/main" type="inkWord" rotatedBoundingBox="11733,8960 16017,9137 15976,10119 11692,9943"/>
              </emma:interpretation>
              <emma:one-of disjunction-type="recognition" id="oneOf4">
                <emma:interpretation id="interp20" emma:lang="fr-FR" emma:confidence="0">
                  <emma:literal>réachat</emma:literal>
                </emma:interpretation>
                <emma:interpretation id="interp21" emma:lang="fr-FR" emma:confidence="0">
                  <emma:literal>recacher</emma:literal>
                </emma:interpretation>
                <emma:interpretation id="interp22" emma:lang="fr-FR" emma:confidence="0">
                  <emma:literal>recaches</emma:literal>
                </emma:interpretation>
                <emma:interpretation id="interp23" emma:lang="fr-FR" emma:confidence="0">
                  <emma:literal>recache</emma:literal>
                </emma:interpretation>
                <emma:interpretation id="interp24" emma:lang="fr-FR" emma:confidence="0">
                  <emma:literal>recachent</emma:literal>
                </emma:interpretation>
              </emma:one-of>
            </emma:emma>
          </inkml:annotationXML>
          <inkml:trace contextRef="#ctx0" brushRef="#br0" timeOffset="36691.0595">6184 3354 35 0,'8'-4'17'0,"0"-13"-11"0,-4 10 15 15,4 0-20-15,-1-7 1 16,5-7 0-16,0 0 0 16,-4-3-3-16,0-4 1 15,-1 0 1-15,-7 0 0 16,0 0-1-16,-3 4 1 0,-5 3-1 16,0 0 1-16,0 7-1 15,0 4 0-15,0 0-1 16,4 6 1-16,4 4 0 15,8 0 0-15,4 0-1 16,8 0 1-16,3 0 0 16,16-3 0-16,4-1 0 15,8 1 0-15,0-1 0 16,-8 1 0-16,-4 3 1 16,-3 3 0-16,-9 4 1 15,-4 7 0-15,-7 3 0 16,0 8 1-16,-5 3 0 15,1-1 0-15,0 5-1 16,0 3 1-16,-1-8-2 16,1 1 0-16,4 0-1 15,3-4 1-15,5-6-2 16,-1-4 1-16,5-7 0 0,3-7 0 16,0-7 0-16,9-4 0 15,3-3 0-15,-4-7 0 16,0 1 0-16,4-1 0 15,-8-4 0-15,-7 1 0 16,-5 0 0-16,-3-1 1 16,-5 1-1-16,-3 0 0 15,-4-1 0-15,-4 4 1 16,-8 4-1-16,-4 0 1 0,-8 6-1 16,1 4 0-16,-5 0 0 15,-3 7 1-15,-1 4-1 16,5 6 0-16,3 8 1 15,4 2 0-15,4 5-1 16,8 10 1-16,4-4 0 16,8 4 1-16,8 3-1 15,11-10 0-15,0-4-1 16,8-7 1-16,8-17-3 16,8-10 0-16,4-4-8 15,11-10 0-15,5-4-6 16,-9-3 1-16</inkml:trace>
          <inkml:trace contextRef="#ctx0" brushRef="#br0" timeOffset="37292.4312">7977 3103 34 0,'-4'-3'17'0,"16"-25"-16"0,-8 17 24 0,-4 1-25 15,0-4 0-15,-4 4 1 16,-4-4 1-16,0 0-2 16,-4 7 1-16,1 0 0 15,-5 0 1-15,-4 7-1 16,-7 3 1-16,-4 8-1 16,-4 6 1-16,-1 4-1 15,1 3 1-15,8 4-1 16,3 0 0-16,9 3-1 15,11-3 1-15,4 0-1 16,7-4 0-16,9-3 0 16,8-10 0-16,3-1-1 15,4-13 1-15,-3-4 0 16,-1-11 0-16,-3 1 0 0,-1-4 0 16,-3 0 0-16,-5 4 0 15,-3 3 1-15,-4 3 1 16,0 4 0-16,-4 11 0 15,0 3 0-15,-1 0 1 16,5 10-1-16,0 1 1 16,12 6-2-16,-1-7 0 15,5 1-2-15,7-8 1 16,4-3-5-16,12-7 1 16,8 0-11-16,0-7 1 0</inkml:trace>
          <inkml:trace contextRef="#ctx0" brushRef="#br0" timeOffset="38131.85">8701 2853 24 0,'-15'-4'12'0,"-17"8"-4"0,24-1 8 16,-3 4-12-16,-5-7 0 15,0 7 2-15,1 7 1 16,-1 3-8-16,-4 1 0 16,-11 6 6-16,8 4 0 15,3 7-2-15,4-4 1 16,1 7-2-16,7 11 1 16,12-4-2-16,8-3 0 0,3-11-1 15,5-6 1-15,3-12-1 16,16-13 0-16,1-13 0 15,3-8 1-15,4-11-1 16,11-6 0-16,-3-7 0 16,-4-11 0-16,0 1-1 15,-8-8 0-15,-4-3 0 16,-11 0 0-16,-5 3 0 16,-11 4 0-16,-8 7 0 15,-4 3 1-15,-8 7 0 16,-4 11 0-16,-4 10 0 15,-3 7 1-15,-9 11 0 16,1 10 0-16,4 10-1 16,3 8 1-16,4 13 0 15,12 14 0-15,8 4-1 16,4 10 0-16,4 0 0 0,-4 3 0 16,3-2 0-16,-3-1 0 15,4 3 0-15,0-17 0 16,0 1 0-16,-1-12 0 15,1-13-2-15,0-7 1 16,0-11-1-16,-1-13 1 16,1-11 0-16,4-7 0 15,-1 0 0-15,1-3 0 16,0 0 2-16,3 3 1 16,-7 3-1-16,0 4 1 15,-1 7 0-15,1 7 1 0,0 7-1 16,0 4 0-16,-1 3-1 15,1 3 1-15,4 11-6 16,3-4 1-16,1 1-10 16,3-4 0-16,1-4-1 15,7-10 0-15</inkml:trace>
          <inkml:trace contextRef="#ctx0" brushRef="#br0" timeOffset="38658.0989">9664 3023 26 0,'12'4'13'0,"-4"-1"-8"0,0-3 22 15,-5 4-25-15,1-1 1 16,0 0 1-16,0-3 1 16,4 0-6-16,0-3 1 15,-4-4 3-15,4 0 0 0,-5-3-1 16,1-1 0-16,0 1-1 15,-4-4 1-15,0-4-2 16,-4 5 0-16,0 2-1 16,-3 1 1-16,-5 3-1 15,-4 10 1-15,-3 1 0 16,-1 6 0-16,-3 4 1 16,-1 3 0-16,1 8 0 15,3 3 0-15,4 3 0 16,1 4 1-16,7-4-1 15,8 4 0-15,12 0-1 16,3-11 1-16,17 0 0 16,-1-3 0-16,4-10-4 15,0-4 1-15,8-1-6 16,1-6 0-16,-1 0-6 16,0-10 1-16</inkml:trace>
          <inkml:trace contextRef="#ctx0" brushRef="#br0" timeOffset="39243.9906">10243 3110 40 0,'-7'10'20'0,"3"4"-26"0,4-10 34 16,4-4-28-16,-4 3 0 15,0-3 0-15,0 0 1 16,4-7-1-16,-1-3 1 15,-3-4 0-15,0-3 0 0,-3-4 0 16,-5 3 1-16,-4 1 0 16,-8 7 0-16,-3-1-1 15,-4 4 1-15,3 4 0 16,1 6 1-16,-1 8-1 16,1 6 0-16,-1 4-1 15,5 3 1-15,-1 4-1 16,8 3 0-16,4-3-1 15,4 3 0 1,16-3 0 0,0-10 0-16,11-15-1 15,1-6 1-15,3-15 0 16,1-6 0-16,3-11 0 16,-4-7 0-16,1-3 0 15,-5-14 0-15,5 3 0 16,-9-3 0-16,-3-7 0 0,-4 7 0 15,-1 0 0-15,-3 10 0 16,0 4 0-16,-4 10 0 16,0 7 1-16,-4 8 0 15,-4 13 0-15,4 10 1 16,-4 11-1-16,0 17 0 16,4 15 0-16,4 6 0 15,0 14-1-15,4 0 0 16,0 0 0-16,3-3 0 15,5 6-1-15,4 1 1 0,7-8-5 16,0-3 0-16,1-13-10 16,-5-19 1-16</inkml:trace>
        </inkml:traceGroup>
        <inkml:traceGroup>
          <inkml:annotationXML>
            <emma:emma xmlns:emma="http://www.w3.org/2003/04/emma" version="1.0">
              <emma:interpretation id="{D0FFE9E7-4022-47C9-B7F7-E8DD315F100A}" emma:medium="tactile" emma:mode="ink">
                <msink:context xmlns:msink="http://schemas.microsoft.com/ink/2010/main" type="inkWord" rotatedBoundingBox="18542,9273 24664,9525 24590,11344 18467,11092"/>
              </emma:interpretation>
              <emma:one-of disjunction-type="recognition" id="oneOf5">
                <emma:interpretation id="interp25" emma:lang="fr-FR" emma:confidence="0">
                  <emma:literal>cagoinces</emma:literal>
                </emma:interpretation>
                <emma:interpretation id="interp26" emma:lang="fr-FR" emma:confidence="0">
                  <emma:literal>caséine)</emma:literal>
                </emma:interpretation>
                <emma:interpretation id="interp27" emma:lang="fr-FR" emma:confidence="0">
                  <emma:literal>caséinerie]</emma:literal>
                </emma:interpretation>
                <emma:interpretation id="interp28" emma:lang="fr-FR" emma:confidence="0">
                  <emma:literal>caséine]</emma:literal>
                </emma:interpretation>
                <emma:interpretation id="interp29" emma:lang="fr-FR" emma:confidence="0">
                  <emma:literal>caséine}</emma:literal>
                </emma:interpretation>
              </emma:one-of>
            </emma:emma>
          </inkml:annotationXML>
          <inkml:trace contextRef="#ctx0" brushRef="#br0" timeOffset="63624.5646">13164 3607 29 0,'3'11'14'0,"-18"-4"-4"0,23-7 15 16,-1 3-24-16,5-3 1 15,4 4 0-15,0-4 1 16,7-4-3-16,1-3 0 16,-1-3 2-16,1-1 1 15,-5-6-2-15,1-7 1 16,-5-1 0-16,-3-6 0 15,-8 7 0-15,-8-1 1 0,-8 5-1 16,-11 2 0-16,-8 1 0 16,-13 13 0-16,1 8-1 15,4 3 0-15,0 14-1 16,4 3 1-16,0 7 0 16,7-3 0-16,5 7-1 15,7 7 0-15,8-1 0 16,12 1 1-16,4 10-2 15,8-7 1-15,15-3 0 16,12-7 0-16,4-14 0 16,8-7 0-16,-4-11 0 15,0-3 0-15,3-10-1 16,1-4 0-16,-4-4-2 16,-4 5 1-16,4 2-1 15,-4 1 1-15,-4-1-1 16,-8 1 1-16,0-1 0 15,-3 1 1-15,-5 3 2 0,4 0 1 16,-7-7 0-16,3 4 0 16,-3-1 0-16,-5-3 1 15,-3 0-1-15,0-3 0 16,-5 0-1-16,1 3 1 16,-4-7-1-16,-4 3 0 15,-8 1-1-15,-4 0 1 16,-7 13-1-16,-5 4 1 15,-7 0-1-15,-13 7 0 0,5 11 0 16,0 6 1-16,0 4-1 16,7 3 0-16,1 4 0 15,7-4 1-15,5 11-1 16,7-14 0-16,8-4-1 16,4-14 1-16,8-3 0 15,11-17 0-15,8-7-1 16,8-11 1-16,5-7 0 15,-5-10 0-15,-4-7 0 16,-8-8 0-16,1-2 0 16,-9-4 0-16,-3-4 0 15,-4 8 0-15,-4 6 0 16,-1 4 0-16,-3 14 1 16,-4 6 0-16,0 11-1 15,0 11 1-15,0 13 0 16,-4 8 0-16,0 17 0 15,4 17 1-15,0 7-2 0,0 11 1 16,4-4-1-16,4 3 0 16,4-2 0-16,7-5 0 15,9-13-1-15,3-4 1 16,8-10-1-16,0-4 1 16,8-10 0-16,4-3 0 15,4-4-1-15,-4-4 1 16,-4-6 0-16,-8-4 1 15,-4-11-1-15,-3-3 0 16,-5-3 0-16,1-7 1 0,-5-11-1 16,-7 4 1-16,-9 0 0 15,-3-4 0-15,-4 7-1 16,-4 4 1-16,-3 13 0 16,-9 4 0-16,-4 11 0 15,1 6 0-15,-5 11-1 16,1 14 1-16,3 0-1 15,5 7 1-15,3 0-2 16,8 6 1-16,8 4-1 16,8 4 0-16,7 3 0 15,5 4 0-15,-1 0 0 16,1 3 1-16,-1 0-1 16,5 0 1-16,-5-7 0 15,4 7 0-15,-7 0 0 16,-4-6 1-16,-8 2-1 0,-8-3 1 15,-8 1 2-15,-8-1 0 16,-7-10 0-16,-9-1 0 16,-3-13 0-16,-4-7 1 15,4-11-1-15,-8-10 0 16,7-10-2-16,9-14 0 16,11-4-1-16,16-7 0 15,12-7-1-15,15-6 0 16,9-5-1-16,3-2 1 15,4-8-1-15,8 1 1 16,4 2 0-16,-5-2 0 0,9 10-1 16,0 3 1-16,0 4 0 15,-1 3 1-15,-3 0-1 16,-8 1 0-16,-8-1-1 16,-4 4 1-16,-3-8-3 15,-5 1 1-15,1 0-1 16,-9-4 1-16,-7 14 0 15,-4-3 0-15,-8 3 1 16,-4 4 1-16,0 17 0 16,-4 4 1-16,-8 13 1 15,-7 11 1-15,-1 7-1 16,-3 7 1-16,4 10-1 16,-1-3 0-16,8 3 0 15,12 0 0-15,8-3-1 16,12-7 0-16,11-4 0 15,5-6 0-15,7-4-1 0,16-7 0 16,-1-7-12-16,29-7 0 16,11 0-3-16,4-11 1 15</inkml:trace>
          <inkml:trace contextRef="#ctx0" brushRef="#br0" timeOffset="64346.5543">16232 2922 47 0,'-15'-3'23'0,"11"10"-30"16,0-7 41-16,8 3-39 15,4 4 1-15,0-3-20 16,11 3 0-16</inkml:trace>
          <inkml:trace contextRef="#ctx0" brushRef="#br0" timeOffset="64196.5612">16315 3211 41 0,'-8'-17'20'0,"0"44"-18"0,8-20 33 16,0 11-33-16,-4 13 0 0,0 14 1 15,0 11 0-15,0 0-4 16,0-4 0-16,4-4 1 16,4-6 1-16,4-7-10 15,0-11 0-15,4-13-5 16,-4-11 1-16</inkml:trace>
          <inkml:trace contextRef="#ctx0" brushRef="#br0" timeOffset="64930.256">16369 3614 43 0,'8'7'21'0,"0"-3"-19"0,-4-4 32 0,-4 0-33 15,8 0 1-15,0 0 1 16,0-4 0-16,-1-3-3 16,5 4 0-16,-4-11 2 15,4-3 1-15,-1-8-2 16,5 4 1-16,0 4-1 16,-1-4 1-16,1 4-2 15,-4 3 0-15,3 0 0 16,-3 3 1-16,0 5-1 15,0 6 1-15,-5 0-1 16,1 3 1-16,0 0-1 16,0 8 0-16,0 6 0 0,0 1 1 15,-1 3-2-15,1-4 1 16,0-7 0-16,0 1 0 16,8-1 0-16,-5-3 0 15,1 0 0-15,0-7 0 16,0-7 0-16,7-3 0 15,1-4-1-15,-1 0 1 16,-7 4 0-16,8-1 0 16,-9 4 0-16,1-3 0 15,0 10-1-15,0 0 1 16,19 14-3 0,-8 0 0-16,13-1-12 15,-5-6 0-15</inkml:trace>
          <inkml:trace contextRef="#ctx0" brushRef="#br0" timeOffset="66057.5856">18276 2957 41 0,'-16'38'20'0,"-19"-20"-16"0,31-8 24 15,-4 7-25-15,8 8 0 16,-4 6 0-16,0 4 1 16,0 3-5-16,4 4 0 15,-4 7 3-15,1-1 0 16,-1 4-2-16,0-10 1 16,-4 0-5-16,0-11 1 15,8-10-11-15,-4-3 1 0</inkml:trace>
          <inkml:trace contextRef="#ctx0" brushRef="#br0" timeOffset="67062.4184">19016 2950 38 0,'4'-10'19'0,"-8"10"-16"16,4 0 24-16,0 0-27 0,4 0 1 16,-4 3 0-16,11 1 1 15,-11-1-2-15,12-6 0 16,-4 10 2-16,4-11 1 15,-1 8 0-15,1-4 0 16,0 0 0-16,-4 0 1 16,3 3-1-16,-3-3 0 15,0 3 0-15,0-3 0 16,-8 4-1-16,8-1 0 16,-4-3 0-16,-4 4 0 15,0-1-1-15,0-3 1 0,0 4-1 16,0-1 0-16,0 4-1 15,0 4 1-15,0-1 0 16,-4 1 1-16,4 3-1 16,-8-1 1-16,8 5-1 15,0 6 1-15,-4 1 0 16,0 6 0-16,0 11-1 16,0 10 0-16,-4 3 0 15,-3 5 0-15,3-1-1 16,-4-4 1-16,4 1 0 15,-7 0 1-15,-5 3-1 16,-3 0 1-16,3 14 0 16,-7-4 0-16,-5-2 0 15,-11-1 1-15,0-14-1 16,-12-3 0-16,8-11-2 16,-4-7 1-16,-3-7-6 15,-5-6 0-15,4-4-17 0,12-11 1 16</inkml:trace>
          <inkml:trace contextRef="#ctx0" brushRef="#br0" timeOffset="65667.0058">17747 2981 40 0,'4'4'20'0,"-4"-11"-18"0,0 7 24 0,0 0-25 16,-4-7 0-16,-4 0 3 15,8-3 1-15,-11-8-5 16,7 11 0-16,-8-7 4 16,0 4 0-16,-3-4 0 15,-1 3 0-15,4 8-2 16,1 0 1-16,-1 6-1 16,4 7 0-16,-4 1-1 15,4 3 0-15,4 3-1 16,-3 4 0-16,7 7 0 15,7 3 1-15,-7 0-1 16,4 4 1-16,-4 17 0 16,12-3 0-16,-12 3 0 15,0 14 0-15,-12 0 1 16,8 4 0-16,-3 0 0 16,-1-1 1-16,4 1-2 0,8-8 1 15,0-6-1-15,7-4 0 16,-7-3-1-16,12-11 0 15,-4 0 0-15,3-10 0 16,5-10 0-16,0-4 0 16,7-8-2-16,4-6 1 15,5-6-1-15,-1-1 0 16,4-7-5-16,8 0 1 16,4-4-12-16,4 1 1 0</inkml:trace>
          <inkml:trace contextRef="#ctx0" brushRef="#br0" timeOffset="66402.8556">18515 3141 42 0,'27'-17'21'0,"-11"0"-18"15,-16 17 29-15,0 0-29 16,0 0 1-16,-12 3 0 15,12 4 0-15,-12 0-6 16,0 0 1-16,1 0 4 16,-9 3 0-16,-3 1-2 15,7-4 1-15,-4 7 0 16,1 0 1-16,7-8-1 0,0 5 1 16,1-1-1-16,3 1 0 15,4-1-1-15,4 4 0 16,0 4-1-16,8 2 0 15,3 1 0-15,5 7 0 16,4 0-1-16,3 0 1 16,1 3-2-16,7 0 1 15,4-6-7-15,8-1 1 16,-8-3-10-16,1-7 1 16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/>
  <inkml:traceGroup>
    <inkml:annotationXML>
      <emma:emma xmlns:emma="http://www.w3.org/2003/04/emma" version="1.0">
        <emma:interpretation id="{546215DD-42CC-4F7C-94C6-370CF96F7B4D}" emma:medium="tactile" emma:mode="ink">
          <msink:context xmlns:msink="http://schemas.microsoft.com/ink/2010/main" type="writingRegion" rotatedBoundingBox="23315,14557 23330,14557 23330,14572 23315,14572"/>
        </emma:interpretation>
      </emma:emma>
    </inkml:annotationXML>
    <inkml:traceGroup>
      <inkml:annotationXML>
        <emma:emma xmlns:emma="http://www.w3.org/2003/04/emma" version="1.0">
          <emma:interpretation id="{349BA067-E75F-4999-8251-18C91F1D8B71}" emma:medium="tactile" emma:mode="ink">
            <msink:context xmlns:msink="http://schemas.microsoft.com/ink/2010/main" type="paragraph" rotatedBoundingBox="23315,14557 23330,14557 23330,14572 23315,14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3B3800-CAF7-447A-A91C-A5A23C0DEAE4}" emma:medium="tactile" emma:mode="ink">
              <msink:context xmlns:msink="http://schemas.microsoft.com/ink/2010/main" type="line" rotatedBoundingBox="23315,14557 23330,14557 23330,14572 23315,14572"/>
            </emma:interpretation>
          </emma:emma>
        </inkml:annotationXML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09:02.368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A69305B-56EC-4AB7-A5AC-4D0F9C4CB7EE}" emma:medium="tactile" emma:mode="ink">
          <msink:context xmlns:msink="http://schemas.microsoft.com/ink/2010/main" type="writingRegion" rotatedBoundingBox="12682,9483 16773,13332 15448,14739 11358,10891"/>
        </emma:interpretation>
      </emma:emma>
    </inkml:annotationXML>
    <inkml:traceGroup>
      <inkml:annotationXML>
        <emma:emma xmlns:emma="http://www.w3.org/2003/04/emma" version="1.0">
          <emma:interpretation id="{57F5D933-3FBE-49BC-91A0-B7E5420B3563}" emma:medium="tactile" emma:mode="ink">
            <msink:context xmlns:msink="http://schemas.microsoft.com/ink/2010/main" type="paragraph" rotatedBoundingBox="12682,9483 16773,13332 15448,14739 11358,108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780360-449F-4CBF-9B0F-D5A56B1663E4}" emma:medium="tactile" emma:mode="ink">
              <msink:context xmlns:msink="http://schemas.microsoft.com/ink/2010/main" type="line" rotatedBoundingBox="12682,9483 16773,13332 15448,14739 11358,10891"/>
            </emma:interpretation>
          </emma:emma>
        </inkml:annotationXML>
        <inkml:traceGroup>
          <inkml:annotationXML>
            <emma:emma xmlns:emma="http://www.w3.org/2003/04/emma" version="1.0">
              <emma:interpretation id="{47A76CE6-2A03-4CA3-B90A-FDD87CA251DD}" emma:medium="tactile" emma:mode="ink">
                <msink:context xmlns:msink="http://schemas.microsoft.com/ink/2010/main" type="inkWord" rotatedBoundingBox="12682,9483 15111,11768 13787,13176 11358,10891"/>
              </emma:interpretation>
              <emma:one-of disjunction-type="recognition" id="oneOf0">
                <emma:interpretation id="interp0" emma:lang="fr-FR" emma:confidence="0">
                  <emma:literal>%</emma:literal>
                </emma:interpretation>
                <emma:interpretation id="interp1" emma:lang="fr-FR" emma:confidence="0">
                  <emma:literal>Ï</emma:literal>
                </emma:interpretation>
                <emma:interpretation id="interp2" emma:lang="fr-FR" emma:confidence="0">
                  <emma:literal>ï</emma:literal>
                </emma:interpretation>
                <emma:interpretation id="interp3" emma:lang="fr-FR" emma:confidence="0">
                  <emma:literal>=</emma:literal>
                </emma:interpretation>
                <emma:interpretation id="interp4" emma:lang="fr-FR" emma:confidence="0">
                  <emma:literal>j</emma:literal>
                </emma:interpretation>
              </emma:one-of>
            </emma:emma>
          </inkml:annotationXML>
          <inkml:trace contextRef="#ctx0" brushRef="#br0">6488 3716 25 0,'7'0'12'0,"1"-7"-16"0,-8 7 23 16,0 0-19-16,0 0 0 15,-4 4 1-15,0-4 1 16,-11 10-2-16,3-3 1 0,0 11 1 15,4-8 1-15,-3 4 0 16,3-4 0-16,-4 11-1 16,4-4 1-16,0 11 0 15,5-4 0-15,-1 18-2 16,0-11 1-16,4 25-1 16,0-11 1-16,0 27-1 15,0-20 0-15,11 21-1 16,-3-17 1-16,4 23-1 15,-4-13 1-15,4 3 0 16,-5-13 0-16,5 3 0 16,-4-14 0-16,4 3 0 15,-4-6 0-15,-1-4 0 16,1-10 0 0,0 17-1-16,0-7 1 15,4-14 0-15,-1-6 1 16,13-8 0-16,-5 0 1 15,5-10-1-15,-5 0 1 16,13-7-1-16,-9 0 1 16,16-3-2-16,-7 3 0 15,7-3-4-15,-8 3 0 16,20 0-12-16,-16 0 1 16</inkml:trace>
          <inkml:trace contextRef="#ctx0" brushRef="#br0" timeOffset="-479.2638">6480 3653 17 0,'4'-11'8'0,"-4"8"6"0,0 3 8 0,-4-4-18 16,4 1 0-16,0 3 2 16,0 0 0-16,0 3-8 15,0-3 1-15,11 7 4 16,-3-3 1-16,16-1-2 16,-5 1 0-16,13 2-1 15,-9 1 0-15,12-3-1 16,-7-4 1-16,11 0-1 15,-8 0 1-15,1-7-2 16,-9 0 0-16,-3 0-2 16,-5 0 1-16,-7 0-3 15,0 0 0-15,-16 4-4 16,0-1 0-16,-11 11-2 16,3-3 0-16</inkml:trace>
          <inkml:trace contextRef="#ctx0" brushRef="#br0" timeOffset="62483.7504">7691 5564 20 0,'-4'-4'10'0,"12"-6"-4"0,-12 10 11 16,4 0-13-16,0 0 0 0,0 0 2 16,0 0 0-16,0 0-8 15,0 0 1-15,0 0 5 16,0 0 0-16,0 0-2 16,0 0 1-16,0 0-1 15,0 0 0-15,0 0-1 16,0 0 1-16,0 0-1 15,4 3 1-15,-4 4-1 16,4 0 0-16,0 0 1 16,0 4 0-16,0-1 0 15,4 11 0-15,-4 7-1 16,-4 0 1-16,4 3-1 16,-1 4 0-16,1-4-1 15,0 4 1-15,-4 0-1 16,0-7 1-16,0-1-1 0,0-9 1 15,0-1-3-15,-4 1 0 16,4-8-3-16,0-6 1 16,0-1-7-16,0-3 0 15,0-7-3-15,4-3 1 16</inkml:trace>
          <inkml:trace contextRef="#ctx0" brushRef="#br0" timeOffset="63175.3756">8110 5508 30 0,'0'4'15'0,"-8"6"-13"15,8-10 25-15,0 4-26 16,-4-1 0-16,0 4 1 15,1 0 1-15,-1 0-3 16,0 0 0-16,-4 3 2 0,0 1 0 16,-4-1-1-16,1 1 0 15,-1-4 0-15,-4 3 0 16,1 1-1-16,-1 2 0 16,-4-2 0-16,9-1 0 15,-5 1 0-15,4-4 0 16,-4 7 0-16,1-4 1 15,-1 1-2-15,4 2 1 0,5-6 0 16,-1 0 0-16,4 0 0 16,4-3 0-16,0 3 0 15,0-7 0-15,4 3-1 16,4 1 1-16,-1-4 0 16,1 0 0-16,0 3 0 15,0-3 0-15,-4 4 0 16,4 3 1-16,-1-7-1 15,1 7 1-15,0 0 0 16,4 3 0-16,4 0-1 16,-1 4 1-16,9 0 0 15,-5 7 0-15,1 0-1 16,-1 0 0-16,1 0 0 16,0-4 1-16,-1 1-1 15,-3-1 1-15,-1-10-3 16,-3 0 1-16,0-4-11 0,-4-6 1 15</inkml:trace>
          <inkml:trace contextRef="#ctx0" brushRef="#br0" timeOffset="93156.442">8807 5487 39 0,'-4'11'19'0,"4"17"-17"16,0-18 26-16,0 4-27 16,0 3 1-16,4 4 0 0,0 7 1 15,4 7-3-15,-4 10 0 16,-4 14 2-16,3 0 1 16,1-3-7-16,-4-4 0 15,0-3-8-15,-11-7 0 16</inkml:trace>
          <inkml:trace contextRef="#ctx0" brushRef="#br0" timeOffset="92796.0275">8353 5766 29 0,'-8'-4'14'0,"-12"15"-2"15,20-18 14-15,0 10-24 16,-4 1 0-16,4-1 2 15,0-6 1-15,0 3-7 16,4 3 1-16,4 4 4 0,4-3 1 16,0-1-2-16,7-3 1 15,5-3-2-15,-1-1 1 16,1 1-1-16,-1-4 1 16,5 3-2-16,-1-3 0 15,0-3-5-15,-3 3 1 16,-5-4-10-16,1-6 1 15</inkml:trace>
          <inkml:trace contextRef="#ctx0" brushRef="#br0" timeOffset="-184482.0974">7079 3820 38 0,'-12'-3'19'0,"8"24"-11"16,0-21 20-16,0 3-25 15,4 8 1-15,-4 2 1 16,-4 5 0-16,8 9-7 15,-4 12 1-15,1 6 4 16,3 7 0-16,-4 7-2 16,0-1 0-16,8-6-1 15,0-3 1-15,3-4-4 16,1-10 1-16,0-8-5 0,-4-6 1 16,4-7-8-16,0-14 0 15</inkml:trace>
          <inkml:trace contextRef="#ctx0" brushRef="#br0" timeOffset="-184091.1638">7345 4039 31 0,'23'-18'15'0,"-3"1"-8"0,-12 17 18 0,3 0-24 15,1-3 1-15,0 3 1 16,-4 0 0-16,0 7-3 15,-8 3 0-15,-4 0 2 16,-4 4 0-16,-8 0 0 16,1 0 0-16,-5 3-2 15,0-3 1-15,-3-4-1 16,-5 4 0-16,1-7 0 16,-4 7 1-16,-1 0 0 15,5-4 0-15,4 4 0 16,7 0 0-16,4 0 0 15,4 0 1-15,12 0-1 16,8 0 0-16,8-1-1 16,3-2 1-16,-3-1-2 15,3 4 1-15,1 3 0 16,3 1 0-16,0-4 0 16,-3-1 0-16,3 8-4 0,-3 3 1 15,-1-3-10-15,1-3 0 16</inkml:trace>
          <inkml:trace contextRef="#ctx0" brushRef="#br0" timeOffset="-183460.9839">7783 3716 31 0,'0'4'15'0,"32"-1"-7"16,-21 1 16-16,1-4-23 16,4 3 0-16,-1-3 2 15,5 0 0-15,-1 4-3 16,5-4 0-16,-1 0 3 16,5 0 1-16,-5 0 0 0,-3 0 0 15,-4 0-1-15,-1 0 1 16,-3 3-1-16,-4 8 0 15,-4-4-2-15,0 3 1 16,-4 7-2-16,0 1 1 16,0 13-1-16,0-4 1 15,0 8-1-15,0 3 1 16,0 7-1-16,4 0 0 16,-1 0 0-16,1 7 1 15,0 0-1-15,0 4 0 16,0-8 1-16,0 1 0 15,-4-1 2-15,-4 8 1 0,0-11 1 16,-4 0 0-16,-3-3 0 16,-5-8 1-16,-4-6-1 15,-3-4 1-15,-4-7-3 16,-5 1 0-16,-7-1-5 16,-4 0 1-16,-12 4-8 15,0 0 0-15,5 3-13 16,-1 4 1-16</inkml:trace>
        </inkml:traceGroup>
        <inkml:traceGroup>
          <inkml:annotationXML>
            <emma:emma xmlns:emma="http://www.w3.org/2003/04/emma" version="1.0">
              <emma:interpretation id="{A2B293E9-2D1B-43B6-83E7-8D4B2131DD15}" emma:medium="tactile" emma:mode="ink">
                <msink:context xmlns:msink="http://schemas.microsoft.com/ink/2010/main" type="inkWord" rotatedBoundingBox="16077,13268 16478,13645 16157,13986 15756,13609"/>
              </emma:interpretation>
              <emma:one-of disjunction-type="recognition" id="oneOf1">
                <emma:interpretation id="interp5" emma:lang="fr-FR" emma:confidence="0">
                  <emma:literal>U</emma:literal>
                </emma:interpretation>
                <emma:interpretation id="interp6" emma:lang="fr-FR" emma:confidence="0">
                  <emma:literal>u</emma:literal>
                </emma:interpretation>
                <emma:interpretation id="interp7" emma:lang="fr-FR" emma:confidence="0">
                  <emma:literal>w</emma:literal>
                </emma:interpretation>
                <emma:interpretation id="interp8" emma:lang="fr-FR" emma:confidence="0">
                  <emma:literal>W</emma:literal>
                </emma:interpretation>
                <emma:interpretation id="interp9" emma:lang="fr-FR" emma:confidence="0">
                  <emma:literal>i</emma:literal>
                </emma:interpretation>
              </emma:one-of>
            </emma:emma>
          </inkml:annotationXML>
          <inkml:trace contextRef="#ctx0" brushRef="#br0" timeOffset="96444.3918">10580 6691 26 0,'-12'0'13'0,"1"4"0"0,7-1 8 16,0 1-19-16,-4 3 1 16,0 7 2-16,0-1 0 15,-3 5-4-15,-1 3 0 16,0 0 4-16,0-1 0 0,4 5-1 15,-3 13 0-15,3 0-1 16,0 15 0-16,0-5-3 16,4 4 1-16,4-6-1 15,0-8 0-15,12-3 0 16,4-7 0-16,7-4 0 16,5-7 0-16,3-6-3 15,12-4 0-15,4-7-1 16,-4-7 0-16,0-4-4 15,8-6 0-15,-12-4-6 16,-4-7 0-16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7.403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E282D27-4904-4834-AB64-2BE8BCA68EC0}" emma:medium="tactile" emma:mode="ink">
          <msink:context xmlns:msink="http://schemas.microsoft.com/ink/2010/main" type="writingRegion" rotatedBoundingBox="7788,3860 9356,3860 9356,4921 7788,4921"/>
        </emma:interpretation>
      </emma:emma>
    </inkml:annotationXML>
    <inkml:traceGroup>
      <inkml:annotationXML>
        <emma:emma xmlns:emma="http://www.w3.org/2003/04/emma" version="1.0">
          <emma:interpretation id="{1F5EFE8F-4E40-45FD-9D21-4B90B7046075}" emma:medium="tactile" emma:mode="ink">
            <msink:context xmlns:msink="http://schemas.microsoft.com/ink/2010/main" type="paragraph" rotatedBoundingBox="7788,3860 9356,3860 9356,4921 7788,49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892841-BBEF-4EB5-8BB5-BFB86D880AF0}" emma:medium="tactile" emma:mode="ink">
              <msink:context xmlns:msink="http://schemas.microsoft.com/ink/2010/main" type="line" rotatedBoundingBox="7788,3860 9356,3860 9356,4921 7788,4921"/>
            </emma:interpretation>
          </emma:emma>
        </inkml:annotationXML>
        <inkml:traceGroup>
          <inkml:annotationXML>
            <emma:emma xmlns:emma="http://www.w3.org/2003/04/emma" version="1.0">
              <emma:interpretation id="{4F9F54F0-2C54-47F4-90E6-A48627020871}" emma:medium="tactile" emma:mode="ink">
                <msink:context xmlns:msink="http://schemas.microsoft.com/ink/2010/main" type="inkWord" rotatedBoundingBox="7788,3860 9356,3860 9356,4921 7788,4921"/>
              </emma:interpretation>
              <emma:one-of disjunction-type="recognition" id="oneOf0">
                <emma:interpretation id="interp0" emma:lang="fr-FR" emma:confidence="0">
                  <emma:literal>+</emma:literal>
                </emma:interpretation>
                <emma:interpretation id="interp1" emma:lang="fr-FR" emma:confidence="0">
                  <emma:literal>»</emma:literal>
                </emma:interpretation>
                <emma:interpretation id="interp2" emma:lang="fr-FR" emma:confidence="0">
                  <emma:literal>;</emma:literal>
                </emma:interpretation>
                <emma:interpretation id="interp3" emma:lang="fr-FR" emma:confidence="0">
                  <emma:literal>,</emma:literal>
                </emma:interpretation>
                <emma:interpretation id="interp4" emma:lang="fr-FR" emma:confidence="0">
                  <emma:literal>~</emma:literal>
                </emma:interpretation>
              </emma:one-of>
            </emma:emma>
          </inkml:annotationXML>
          <inkml:trace contextRef="#ctx0" brushRef="#br0">-87-1638 34 0,'0'12'17'0,"-32"-8"-16"0,32 0 28 15,9 0-28-15,-9-4 1 16,0 0 1-16,0 4 0 16,0-4-4-16,0 0 1 15,-9 0 1-15,9 4 1 16,-4-4-1-16,4 0 0 15,-5 0-1-15,5 4 0 16,-5-8 0-16,1 8 0 16,-5 0 1-16,4 0 1 0,-4 1-1 15,0 7 1-15,-5 0 0 16,-4 0 1-16,0 0-1 16,-1 5 1-16,-4-1-2 15,1 0 1-15,-1 0-1 16,0 5 1-16,-5-1-1 15,-4-4 0-15,-4 9-1 16,-10-5 0-16,0 4 0 16,-9 9 0-16,1-1 0 15,-1 9 0-15,0-9-1 16,0 5 0-16,9 0-2 16,1-1 1-16,3-7-7 15,6-1 0-15,4-8-6 16,-14-7 1-16</inkml:trace>
          <inkml:trace contextRef="#ctx0" brushRef="#br0" timeOffset="17206.712">334-1520 38 0,'0'-4'19'0,"-9"4"-19"0,9 4 33 16,-5 0-31-16,0 4 0 15,1 8 2-15,-1 0 1 16,1 5-6-16,-1 7 0 15,1-4 3-15,4 1 1 0,0 3-2 16,9-3 0 0,0-5-1-16,5-4 1 0,4-4-1 15,5-3 0-15,0-9 0 16,-1-17 0-16,-3 9 0 16,-6-12 1-16,1 0 0 15,-5-5 0-15,-4-3 0 16,-10 3 1-16,-4 5-1 15,-5 0 0-15,1 3 0 16,-10 9 1-16,0 8-2 16,0-4 1-16,0 8-5 15,-4 9 0-15,-5-1-11 16,0 0 1-16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09:32.018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  <inkml:context xml:id="ctx1">
      <inkml:inkSource xml:id="inkSrc7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T" name="resolution" value="1" units="1/dev"/>
        </inkml:channelProperties>
      </inkml:inkSource>
      <inkml:timestamp xml:id="ts1" timeString="2018-10-04T02:09:24.338"/>
    </inkml:context>
  </inkml:definitions>
  <inkml:traceGroup>
    <inkml:annotationXML>
      <emma:emma xmlns:emma="http://www.w3.org/2003/04/emma" version="1.0">
        <emma:interpretation id="{ABA90B5C-AF2F-4CF9-A42C-7126840592A5}" emma:medium="tactile" emma:mode="ink">
          <msink:context xmlns:msink="http://schemas.microsoft.com/ink/2010/main" type="writingRegion" rotatedBoundingBox="1640,13384 20634,11869 21061,17218 2066,18732"/>
        </emma:interpretation>
      </emma:emma>
    </inkml:annotationXML>
    <inkml:traceGroup>
      <inkml:annotationXML>
        <emma:emma xmlns:emma="http://www.w3.org/2003/04/emma" version="1.0">
          <emma:interpretation id="{B6C37A4E-46F6-4483-B07C-84CEB2B36D08}" emma:medium="tactile" emma:mode="ink">
            <msink:context xmlns:msink="http://schemas.microsoft.com/ink/2010/main" type="paragraph" rotatedBoundingBox="1643,13161 16429,12433 16574,15382 1788,161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B7E07D-15F7-40A5-8F3B-5E3D9D9BC2CF}" emma:medium="tactile" emma:mode="ink">
              <msink:context xmlns:msink="http://schemas.microsoft.com/ink/2010/main" type="line" rotatedBoundingBox="1643,13161 16429,12433 16574,15382 1788,16110"/>
            </emma:interpretation>
          </emma:emma>
        </inkml:annotationXML>
        <inkml:traceGroup>
          <inkml:annotationXML>
            <emma:emma xmlns:emma="http://www.w3.org/2003/04/emma" version="1.0">
              <emma:interpretation id="{E70A859D-8925-4F86-B4DC-CFC1A3676C60}" emma:medium="tactile" emma:mode="ink">
                <msink:context xmlns:msink="http://schemas.microsoft.com/ink/2010/main" type="inkWord" rotatedBoundingBox="1643,13161 16429,12433 16574,15382 1788,16110"/>
              </emma:interpretation>
              <emma:one-of disjunction-type="recognition" id="oneOf0">
                <emma:interpretation id="interp0" emma:lang="fr-FR" emma:confidence="0">
                  <emma:literal>*ELIE</emma:literal>
                </emma:interpretation>
                <emma:interpretation id="interp1" emma:lang="fr-FR" emma:confidence="0">
                  <emma:literal>ELKE</emma:literal>
                </emma:interpretation>
                <emma:interpretation id="interp2" emma:lang="fr-FR" emma:confidence="0">
                  <emma:literal>*ELEE</emma:literal>
                </emma:interpretation>
                <emma:interpretation id="interp3" emma:lang="fr-FR" emma:confidence="0">
                  <emma:literal>*HELKE</emma:literal>
                </emma:interpretation>
                <emma:interpretation id="interp4" emma:lang="fr-FR" emma:confidence="0">
                  <emma:literal>*ELKE</emma:literal>
                </emma:interpretation>
              </emma:one-of>
            </emma:emma>
          </inkml:annotationXML>
          <inkml:trace contextRef="#ctx0" brushRef="#br0">43 6835 29 0,'-8'-3'14'0,"0"10"-9"15,8-7 23-15,-4 0-25 16,4 3 0-16,-4 1 2 16,0 3 0-16,0 3-6 15,4 0 1-15,0 11 5 16,0 4 0-16,4 2-2 15,-4 8 1-15,0 10-2 0,0 11 1 16,0-4-2-16,0 7 0 16,0 1 0-16,0-15 0 15,0 10 0-15,4 1 0 16,0-7 1-16,0 6 0 16,0-13 0-16,4-7 0 15,-1 0-1-15,9-7 1 16,4-8-1-16,3-9 0 15,9-8-1-15,7-3 0 16,12-7 0-16,-1 0 1 0,5 0-1 16,-4-6 1-16,-4-1-3 15,-4 7 1-15,0 7-5 16,-4 3 0-16,-3-3-7 16,-5 7 1-16,0 0-5 15,-3-7 1-15</inkml:trace>
          <inkml:trace contextRef="#ctx0" brushRef="#br0" timeOffset="570.5923">567 6550 30 0,'0'-21'15'0,"27"-14"-8"0,-19 25 23 0,4-4-28 16,4 0 1-16,-1 0 1 15,5 7 1-15,3 4-6 16,-3 3 1-16,0 7 3 15,-5 10 1-15,-3 11-2 16,-8 10 1-16,-4 0-2 16,-4 4 0-16,-8 0 0 15,1 3 0-15,3-3 0 16,0-11 0-16,4-3 0 16,0-4 0-16,8 8 0 15,8-8 0-15,3-3 0 16,13-11 0-16,3-6-1 0,12-4 1 15,8-7-1-15,0 0 0 16,0 3-10-16,-4 1 1 16,-4-1-6-16,0 11 1 15</inkml:trace>
          <inkml:trace contextRef="#ctx0" brushRef="#br0" timeOffset="1906.7156">2454 6926 35 0,'-4'10'17'0,"4"-24"-9"0,0 14 18 0,0 0-24 16,0-7 0-16,-4 7 4 15,0-3 1-15,0 3-8 16,0 3 1-16,-4 4 4 16,-11 7 1-16,-1-4-1 15,-7 8 0-15,-4 3-3 16,-16 7 1-16,0-8-1 15,0 15 1-15,-4-7-1 16,-4 14 0-16,0-11 0 16,4-3 0-16,4 0 0 15,0-4 1-15,0 0-1 0,12-3 0 16,4-3-1-16,7-1 1 16,5-3-1-16,3 0 0 15,8 0 0-15,12 3 0 16,4-3 0-16,8 0 0 15,-1 3-1-15,9-6 1 16,11 3 0-16,8 7 0 16,8 10-1-16,0 0 1 15,12-3 0-15,-1 3 0 0,-3-6 0 16,-4 3 1 0,-8-4-2-16,-8-7 1 0,-4 1-3 15,-8-1 0-15,-3-10-5 16,-5 7 0-16,-7-7-9 15,0 10 1-15</inkml:trace>
          <inkml:trace contextRef="#ctx0" brushRef="#br0" timeOffset="-4082.8811">-1770 7872 36 0,'8'17'18'0,"16"-7"-19"16,-13-10 34-16,5 0-32 15,3 4 1-15,9-4 0 16,11 0 1-16,8-7-4 16,16 0 1-16,-1-3 1 15,-7-4 1-15,4 0-1 16,3 3 0-16,-3-3-1 16,-4-3 0-16,4 0 0 15,-1-8 0-15,-7 15-2 16,-4-1 0-16,0 1-3 15,-15 0 0-15,-9 13-7 16,-3 4 0-16</inkml:trace>
          <inkml:trace contextRef="#ctx0" brushRef="#br0" timeOffset="-4788.7256">-1688 6887 38 0,'-7'11'19'0,"-5"-25"-14"15,8 10 23-15,0 4-26 16,0 4 1-16,0 6 2 16,-4 8 0-16,1 3-6 15,3 6 0-15,-4 22 4 16,0 14 0-16,0 10-2 15,4 0 0-15,4 17-3 16,0 4 0-16,4-10-3 0,0-4 0 16,0-14-6-16,0-11 1 15,-4-2-4-15,4-15 1 16</inkml:trace>
          <inkml:trace contextRef="#ctx0" brushRef="#br0" timeOffset="-4383.9582">-1500 6995 34 0,'0'-17'17'0,"-11"-1"-17"15,7 15 31 1,4-4-29-1,4-3 0-15,-4 10 0 16,0 0 1-16,11 6-4 16,1-2 0-16,-4-1 3 15,4 1 0-15,-5 10 0 16,1 0 0-16,-4 7 0 16,4-1 1-16,0 8-1 15,-4 4 0-15,0 6 0 16,4 4 0-16,-1 10-1 15,1 3 1-15,4 5-2 16,-4-5 0-16,-4 8-1 16,3 3 1-16,-7-7-3 0,0-7 0 15,-3-7-2-15,-1-3 1 16,-4-14-8-16,-4-4 0 16,0-6-2-16,1-8 1 15</inkml:trace>
          <inkml:trace contextRef="#ctx0" brushRef="#br0" timeOffset="-3317.4197">-1750 6870 30 0,'-24'0'15'0,"13"-10"-7"16,11 6 21-16,-4 1-27 15,4 3 1-15,0 0 3 16,7-4 0-16,9 1-7 16,8-1 0-16,7 1 5 15,12-4 0-15,20 0-1 16,7 0 0-16,1-4-2 15,-5 4 1-15,1 0-6 16,-9 0 0-16,-7 7-10 16,-16 0 0-16</inkml:trace>
          <inkml:trace contextRef="#ctx0" brushRef="#br0" timeOffset="-3706.9124">-1480 7350 35 0,'-8'-4'17'0,"28"1"-14"15,-16 3 27-15,7 0-29 16,1 0 1-16,12-3 0 16,7-1 1-16,0 1-4 15,4-1 0-15,1 1 2 16,-1-1 1-16,0 4-8 15,-4 0 1-15,1 0-7 16,-9 0 1-16</inkml:trace>
          <inkml:trace contextRef="#ctx0" brushRef="#br0" timeOffset="-703.7119">-674 7986 27 0,'-12'18'13'0,"5"20"-5"15,7-31 13-15,0 3-19 16,4 4 0-16,3 4 1 0,1 6 1 15,4-10-5-15,0 0 1 16,-1 0 3-16,5-11 0 16,4 8 0-16,3-4 0 15,1-4-1-15,3-13 0 16,0 3 0-16,1 0 0 16,-1 0-1-16,-3-7 1 15,-5-3-1-15,-3-4 1 16,0-4-1-16,-1-2 1 15,-11-1-1-15,-4 3 1 16,-4 5 0-16,-11 2 0 0,-5 1-1 16,-7 10 0-16,-5-4 0 15,-3 4 0-15,4 11-1 16,-1-1 1-16,5 8-1 16,8-1 1-16,-5 4-1 15,12 0 1-15,1 0-4 16,11 0 1-16,0-4-14 15,7-6 1-15,13-4 0 16,3-7 0-16</inkml:trace>
          <inkml:trace contextRef="#ctx0" brushRef="#br0" timeOffset="2327.0328">1710 7680 38 0,'0'18'19'0,"8"-36"-14"0,0 18 25 15,-4 0-26-15,7 4 0 16,1 10 2-16,0 0 1 0,4 7-8 16,7 6 0-16,12 1 6 15,16-3 1-15,0-5-3 16,16 1 0-16,3 0-1 15,-3-3 1-15,-13 2-4 16,-7 1 1-16,-7 7-11 16,-9 0 1-16,0 0-7 15,0 7 1-15</inkml:trace>
          <inkml:trace contextRef="#ctx0" brushRef="#br0" timeOffset="-6162.7346">-3668 7743 28 0,'0'-10'14'0,"0"-1"-7"15,4 4 14-15,-4 7-19 16,0 0 0-16,4-14 2 16,-4 14 0-16,0 0-5 15,0 0 1-15,3-14 3 16,-3 14 1-16,0 0-1 16,0 0 0-16,4 0-1 15,0-7 1-15,4 4-1 16,0 3 1-16,4 0-1 0,-1-4 0 15,9 8-1-15,4-4 0 16,7 0-1-16,4 0 1 16,12 3 0-16,12-6 0 15,-1-8-1-15,-3 5 0 16,0 6 0-16,-4-4 0 16,4-3 0-16,-8-3 0 15,0-1 0-15,-8-6 0 16,-4 3-3-16,-4 3 1 15,-3 1-6-15,-9 0 1 16,-3 3-7-16,-8 7 0 0</inkml:trace>
          <inkml:trace contextRef="#ctx0" brushRef="#br0" timeOffset="-6755.7256">-3813 7232 36 0,'-20'10'18'0,"24"-13"-12"0,0 6 18 0,0 1-24 16,4-1 1-16,4-3 1 15,-1 7 0-15,9 0-1 16,0 0 1-16,3-4 1 16,8 1 0-16,1-1 0 15,11 4 1-15,0 0-2 16,12 0 1-16,7 4-2 15,9-1 0-15,-5 1-1 16,-7-4 1-16,0 3-1 16,-5-3 0-16,1 0 0 15,-8-4 1-15,-4 1-4 16,-8-4 1-16,-3 0-3 16,-9-4 0-16,-3 1-9 15,-8-1 0-15</inkml:trace>
          <inkml:trace contextRef="#ctx0" brushRef="#br0" timeOffset="-5569.7736">-3054 6953 35 0,'-4'21'17'0,"8"-21"-13"0,-4 0 25 16,4 11-27-16,0-8 1 15,4 4 0-15,4 4 1 16,3-1-4-16,5 7 0 0,3 11 3 16,5 0 1-16,-1 7-1 15,1-4 0-15,7 0-1 16,-4 1 0-16,4-1-1 16,1-3 0-16,-1-4 0 15,0-3 0-15,-8-3 0 16,-3-5 1-16,-4-2-1 15,3-1 0-15,-11 1 1 16,-4-4 0-16,-8 0 0 16,4 0 0-16,-12 3 0 15,-4 4 0-15,-8 0 0 16,-7 7 1-16,-4 7-1 16,-1 6 0-16,1 5-1 15,-4 9 1-15,0 8-2 16,-1 0 1-16,5-4-3 15,0 0 1-15,7 0-10 0,1-7 0 16,11-6-8-16,4-5 1 16</inkml:trace>
          <inkml:trace contextRef="#ctx0" brushRef="#br0" timeOffset="19923.1941">3346 6960 37 0,'0'11'18'0,"-4"-25"-12"0,0 10 19 16,4 4-23-16,0 0 1 15,0 7 2-15,-3 4 0 16,-1 6-6-16,4 8 0 15,0 2 4-15,0 19 0 16,0-1-1-16,0 7 0 16,0 7-1-16,4 0 1 15,-1 4-2-15,-3 10 1 16,4 7-1-16,4-11 1 16,0 1-1-16,4-7 0 0,0-11 0 15,-1-10 0-15,-3-11-2 16,0-10 0-16,0-11-4 15,0-6 0-15,-4-18-8 16,3-4 0-16</inkml:trace>
          <inkml:trace contextRef="#ctx0" brushRef="#br0" timeOffset="21378.9474">3413 6988 31 0,'-12'0'15'0,"-4"0"-9"0,13 4 20 15,3-4-25-15,0 0 1 16,3 0 1-16,9-4 0 15,8 4-3-15,7-3 0 16,8-8 2-16,8 4 1 16,8 7-1-16,4-3 1 15,4 3-1-15,19 3 0 16,8 4-1-16,-4 0 1 16,-3-7-3-16,-9 0 1 15,1-7-13-15,-13-3 0 0</inkml:trace>
          <inkml:trace contextRef="#ctx0" brushRef="#br0" timeOffset="20959.1885">3730 7503 40 0,'-4'3'20'0,"12"-3"-22"0,0-3 30 15,-1 3-27 1,9 3 1-16,4-3-1 0,3 0 1 15,5 0-3-15,11 0 1 16,0 0 0-16,-4 0 1 16,0 7-5-16,-3-3 0 15,-5-1-7-15,-3-10 0 16</inkml:trace>
          <inkml:trace contextRef="#ctx0" brushRef="#br0" timeOffset="20238.4652">3648 7016 36 0,'4'-28'18'0,"-4"-20"-15"16,0 41 26-16,0 14-26 15,0-1 0-15,0-2 3 16,0 6 0-16,0 15-8 0,0-1 1 16,0 18 4-16,0-4 1 15,0 7-3-15,0 4 1 16,4 10-2-16,-1-3 1 15,1-4-1-15,0 11 0 16,-4 3-1-16,0 3 1 16,0-6-2-16,4-4 1 15,-4-3-2-15,4-15 0 16,-4-6-5-16,4-4 1 16,0-10-6-16,0-7 0 15</inkml:trace>
          <inkml:trace contextRef="#ctx0" brushRef="#br0" timeOffset="24652.6411">5765 7920 34 0,'-19'-3'17'0,"23"-4"-9"0,-4 7 15 0,11-4-21 15,-3 4 0-15,12-7 2 16,7 4 0-16,12 0-4 16,8-1 0-16,4 4 3 15,8 0 0-15,11 4-1 16,9-4 1-16,11 3-2 16,4 0 1-16,-12 4-2 15,-8 0 1-15,-3 4-3 16,-5-4 1-16,-7 0-13 15,-12 0 1-15</inkml:trace>
          <inkml:trace contextRef="#ctx0" brushRef="#br0" timeOffset="67694.5183">10369 6128 21 0,'-4'3'10'0,"0"-3"1"16,4 4 7-16,0-1-15 15,4 0 1-15,0 1 1 16,4-1 1-16,3-3-8 16,9 0 1-16,7 0 5 15,8-3 0-15,5-1-3 16,11-6 1-16,7 0-1 0,5-1 0 15,-8 4-2-15,-1-3 0 16,-7 3-9-16,-11 0 0 16,-5 3-1-16,-4 4 0 15</inkml:trace>
          <inkml:trace contextRef="#ctx0" brushRef="#br0" timeOffset="68117.6477">10607 5860 29 0,'0'3'14'0,"4"15"-11"0,-4-15 25 15,0 7-25-15,0 11 0 16,0-3 2-16,4 10 1 16,0 6-7-16,0 8 0 15,0 7 4-15,0-11 0 16,4 7-11-16,-4-3 0 16,4 0-4-16,-20-7 0 15</inkml:trace>
          <inkml:trace contextRef="#ctx0" brushRef="#br0" timeOffset="67018.9063">10404 7015 39 0,'12'-25'19'0,"23"12"-20"0,-19 9 32 16,3 4-31-16,9-7 0 15,-1 4-5-15,8-4 1 0,4 0-5 16,4 7 1-16</inkml:trace>
          <inkml:trace contextRef="#ctx0" brushRef="#br0" timeOffset="65893.4981">9414 6476 30 0,'7'0'15'0,"29"-25"-4"0,-25 22 15 16,5-1-24-16,4 1 1 15,3 3 4-15,8 3 0 16,5 4-8-16,3-3 1 16,12-1 4-16,3-6 0 15,1-1-6-15,12 1 1 0,-8 3-12 16,-5 3 0-16</inkml:trace>
          <inkml:trace contextRef="#ctx0" brushRef="#br0" timeOffset="65472.8102">9320 6208 38 0,'-12'0'19'0,"4"0"-14"15,8 0 20-15,-4 0-24 16,0 3 0-16,0 1 1 15,0-1 1-15,1 1-3 16,-1 2 1-16,4-2 1 16,0-1 1-16,4 1-1 15,3-1 0-15,5 1 0 0,4-1 0 16,3-3-2-16,5 0 1 16,7-3 0-16,8-4 0 15,8 0 0-15,0 0 0 16,0-3 0-16,0 3 0 15,4 0 0-15,-4 0 0 16,4 3-1-16,-4 4 1 16,0 0-1-16,-8 0 1 15,-4 4-1-15,0-4 1 16,-7 0-1-16,-5 0 1 16,-3 0 0-16,-8 3 0 0,-8 1 0 15,-4 3 1-15,-4 0-1 16,-4 3 1-16,-4-3-1 15,-4 3 0-15,-3 1 0 16,-1 6 0-16,-3 4 0 16,-1 0 0-16,1 3-1 15,-1-3 1-15,5 4-1 16,-1 6 1-16,-3-3-1 16,3 7 0-16,1-1 0 15,3-6 0-15,0 3 0 16,1-3 0-16,-1 0 0 15,0 0 0-15,1-4 0 16,7 1 0-16,4-1 0 16,4-7 0-16,0 1-1 15,8-1 1-15,0-3-1 16,3-3 1-16,5-1 0 16,7 0 0-16,9-6 0 0,3-4 0 15,4 0-1-15,0-4 1 16,8-3-2-16,0 1 1 15,0-1-2-15,0 0 0 16,-4 0-2-16,0 3 1 16,-8 1-2-16,1-4 0 31,-13 3-9-31,-3 1 0 16</inkml:trace>
          <inkml:trace contextRef="#ctx0" brushRef="#br0" timeOffset="20569.047">3526 7886 31 0,'-4'10'15'0,"-15"0"-12"16,23-6 21-16,4-1-24 15,-1 4 1-15,5 0 0 16,0 0 0-16,4 0-1 16,-1 0 0-16,1 0 1 15,3-3 0-15,5-1 0 16,7-3 0-16,8-3 0 16,4-4 1-16,12 0-1 0,4 0 0 15,4 0 0-15,-1 0 0 16,-3-4-1-16,-4 4 0 15,-4 4 0-15,-4-4 1 16,0 0-3-16,-4 0 0 16,-4 0-9-16,-8 0 0 15</inkml:trace>
          <inkml:trace contextRef="#ctx0" brushRef="#br0" timeOffset="22534.8733">5491 6873 32 0,'0'0'16'0,"0"4"-9"0,0-4 16 0,0 0-22 16,0 0 1-16,0 0 1 16,-4 3 0-16,4 4-3 15,-3-3 0-15,-1-1 3 16,0 1 1-16,-4 6-1 15,0 1 0-15,-4 3-1 16,1-4 1-16,-5 0-1 16,0 4 0-1,-15 21-1 1,-8 7 1-16,8 10 0 16,-5-3 0-16,5 3-1 15,4 7 1-15,-1 0-1 16,9 7 1-16,3 18-2 15,8 10 1-15,4 0-1 0,8 6 0 16,8-2 0-16,7 6 0 16,9 14 0-16,11-13 0 15,0-4 0-15,4-1 0 16,0-9-1-16,-11-22 1 16,15 11 0-16,-1-3 0 15,1-4-1-15,-3-10 0 16,-5-8-4-16,8-6 0 15,0-18-10-15,7-10 0 16</inkml:trace>
          <inkml:trace contextRef="#ctx0" brushRef="#br0" timeOffset="31018.3617">8967 7304 33 0,'-7'3'16'0,"3"4"-11"0,4-7 22 16,0 7-26-16,-4 0 0 16,4 7 2-16,4 0 0 15,-4 3-3-15,0 11 0 16,4 0 2-16,-1 0 0 16,1 7-1-16,0 3 0 0,0-3-3 15,4-1 0-15,-8 1-10 16,0-4 0-16</inkml:trace>
          <inkml:trace contextRef="#ctx0" brushRef="#br0" timeOffset="28284.6334">7488 6249 30 0,'-4'4'15'0,"4"-8"-7"0,0 4 19 15,0 0-25-15,8 0 0 16,3 4 1-16,1-4 1 16,4 7-5-16,7 0 1 15,9 10 4-15,3-3 0 16,0 7-2-16,4 0 1 15,4 7-1-15,-8-1 0 0,-3 1 0 16,-5 4 0-16,-3-8-2 16,-5 0 0-16,-3 1 0 15,-4 3 1-15,-5-4-1 16,-3-3 1-16,-4 0-1 16,-4 0 1-16,-7 3-1 15,-1 0 1-15,-8-3-1 16,-3 3 1-16,-4 1-1 15,-1-4 0-15,-3 0 0 16,3-4 1-16,1 7-1 16,4-10 0-16,7 11 0 15,0-8 0-15,4-3 0 16,5 7 0-16,7-7-1 16,7 0 1-16,13-4-1 15,4-6 1-15,11-1-1 16,4-6 1-16,0-4 0 15,8-7 0-15,4 7 0 0,4-4 0 16,3 1 0-16,9 3 1 16,0 3-1-16,7-3 0 15,-8 4 0-15,-3 3 0 16,0 0 0-16,-1-4 0 16,-3 4 0-16,0-3 0 15,-12 0 0-15,-8-1 0 16,0 4-8-16,-12-3 0 15,-7 3-7-15,-20-11 1 16</inkml:trace>
          <inkml:trace contextRef="#ctx0" brushRef="#br0" timeOffset="29530.9187">7887 7231 35 0,'-4'10'17'0,"8"-13"-11"0,-4 3 17 16,0 3-21-16,0 0 0 15,0-3 1-15,0 7 1 16,0 7-5-16,0 0 0 15,-4 4 3-15,0 6 0 16,4 4-1-16,-4 0 0 16,0 3-1-16,8-3 1 0,0 7-1 15,4 3 0-15,0-3 0 16,0-1 0-16,3-2 0 16,1-8 0-16,4 1-2 15,3-5 1-15,5-6-5 16,-1-7 1-16,-3-7-7 15,-1-3 1-15</inkml:trace>
          <inkml:trace contextRef="#ctx0" brushRef="#br0" timeOffset="29831.7451">7817 7359 29 0,'7'7'14'0,"13"-14"-8"0,-12 11 18 16,0-1-23-16,-1 1 0 15,5-1 1-15,4-3 0 16,3 4-3-16,5-4 1 16,3 0 1-16,9 7 0 15,-5-7-11-15,0 0 1 0</inkml:trace>
          <inkml:trace contextRef="#ctx0" brushRef="#br0" timeOffset="30356.4454">8278 7492 35 0,'-3'-4'17'0,"18"8"-14"16,-15-4 23-16,8 0-25 15,4 0 0-15,-1 0 0 16,9-4 1-16,4 1-3 16,3-4 1-16,0 0 0 15,-3 7 0-15,-1-4-6 16,1 4 0-16,-5 0-5 16,1 0 1-16</inkml:trace>
          <inkml:trace contextRef="#ctx0" brushRef="#br0" timeOffset="24141.3859">6063 7159 29 0,'-12'3'14'0,"4"-27"-3"0,8 24 12 15,-4-4-23-15,8-3 0 16,-4 7 0-16,0 0 0 16,-4 0 0-16,0-7 0 15,4 7 0-15,-3-7 0 16,3 7 0-16,0 0 0 15,-4-3 0-15,4 3 1 16,0 0 0-16,0-7 1 16,0 0 0-16,-4 7 0 0,0 7 0 15,4-17 0-15,0 10-1 16,0-4 0-16,4 8-1 16,-8-4 1-16,4 3-1 15,0-3 0-15,0 4 1 16,0-8 0-16,-4 1-1 15,4-1 1-15,0 4 0 16,0 0 0-16,0 0-1 16,0 0 1-16,0 0 0 15,-4 0 0-15,4 0 0 16,0 0 0-16,0 0 0 16,-4-7 0-16,4 7 0 15,0 0 1-15,-4-7-2 16,4 7 1-16,0 4-1 15,0-4 0-15,0 0 0 16,0 3 1-16,-4 1-1 16,0 3 1-16,4 6-1 0,0 5 1 15,-4 3-1-15,1 7 1 16,-5-1-1-16,-4 5 1 16,4 2-1-16,-4 5 0 15,1-1 0-15,3-7 0 16,0-3 0-16,0-7 0 15,4-4 0-15,0-6 0 16,0-4 0-16,0-7 0 16,4-11 0-16,0-6 0 15,4-4 0-15,0-3 0 16,4-4 0-16,0-3 0 16,4 6-1-16,-1-6 1 0,1 0 0 15,4 3 1-15,0-3-1 16,3 3 0-16,-3 3 0 15,-5 4 0-15,5 4 0 16,-4 7 0-16,4 6 0 16,-1 1 0-16,1 10 1 15,0 7 0-15,-1 10-1 16,1 4 1-16,-1 3 0 16,1 7 0-16,0 1-1 15,-1 2 1-15,-3 1-1 16,0-7 1-16,-4 0-1 15,0-1 0-15,-1-2 0 16,-3-8 1-16,0-3-1 16,-4-7 0-16,0-4 0 0,0-3 0 15,0-17 0-15,0-4 0 16,0-7-1-16,4-3 1 16,0-8 0-16,4 1 0 15,0 3 0-15,3-7 0 16,1 4 0-16,0 3 0 15,-4 4 0-15,0 7 0 16,-1-1 0-16,1 4 0 16,8 7 0-16,4 21 1 15,-1 0-1-15,1 4 1 16,-1 6-1-16,1 4 1 0,-1 3-1 16,-3-3 1-16,0 10-5 15,3-10 1-15,-3 3-13 16,0-10 1-16</inkml:trace>
          <inkml:trace contextRef="#ctx0" brushRef="#br0" timeOffset="30657.2187">8368 7652 34 0,'16'17'17'0,"-4"-10"-17"0,-4-11 27 16,3 1-26-16,9 6 0 0,0-3 0 16,-5 0 0-16,5 4-2 15,-1 3 1-15,1-7-1 16,3 0 1-16,-7 0-11 15,4-4 1-15</inkml:trace>
          <inkml:trace contextRef="#ctx0" brushRef="#br0" timeOffset="25312.5886">6051 8407 31 0,'4'-34'15'0,"20"13"-6"16,-17 10 14-16,5 4-21 15,0-3 0-15,4-1 1 16,7 4 0-16,4 0-4 16,1 4 1-16,3 6 2 15,0 4 1-15,5 14 0 16,7 11 0-16,-12 9-1 15,-4 1 1-15,-3 7 0 16,-1 3 0-16,-7-14-1 16,0 7 0-16,-5 8-2 15,1-8 1-15,-4-3-1 0,-4-8 0 16,4-6 0-16,-8-7 0 16,4-7 0-16,-4-7 0 15,0 0 0-15,-8-14 0 16,4-4 0-16,-8-9 0 15,-7-1 0-15,-5 3 1 16,-3-3-1-16,-5-3 1 16,-3 0-1-16,0-1 1 15,-4 1 0-15,4 10 1 16,-1 4 0-16,5 10 0 0,4 7-1 16,-1 7 1-16,-3 20-1 15,4 5 1-15,7 6-2 16,8 11 1-16,4-1-3 15,12-10 1-15,4-6-10 16,8-12 1-16,11-9-7 16,5-18 1-16</inkml:trace>
          <inkml:trace contextRef="#ctx0" brushRef="#br0" timeOffset="26093.1041">6889 6873 37 0,'-4'0'18'0,"8"7"-15"0,-4-7 25 15,0 0-27-15,0 0 0 16,4 0 4-16,4 4 0 15,3 3-5-15,1 3 0 16,8 8 3-16,7 9 1 16,8 8-1-16,4 14 1 15,12 17-3-15,-4 4 1 16,-4 10-1-16,0 17 1 16,-3 14-2-16,-9-3 1 15,-4 7 0-15,-7 3 0 16,-8 7 1-16,-12 11 0 0,-8 3 0 15,-8-10 0-15,-7 10 0 16,-13-10 0-16,1-11-1 16,-8-21 1-16,-4-24-5 15,4-20 0-15,-4-15-14 16,4-35 1-16</inkml:trace>
          <inkml:trace contextRef="#ctx0" brushRef="#br0" timeOffset="27504.0809">7460 6295 34 0,'-8'-4'17'0,"1"-20"-12"0,7 24 17 0,0 0-20 16,0 0 0-16,0 0 0 15,0 0 1-15,0 0-4 16,0 0 1-16,0 0 3 15,4-4 0-15,3 4-1 16,1 0 1-16,4 4 0 16,4-4 0-16,3 0 0 15,5-4 0-15,19 1 0 16,12-1 0-16,-1-3-2 16,1 4 1-16,4-4-1 15,7 3 1-15,5-3-2 16,7 1 1-16,4-1-1 0,1 0 1 15,-9 3-1-15,-8 1 1 16,-7-1-1-16,-8 4 1 16,-8 0-1-16,-8 4 1 15,-11-1-2-15,-1 1 0 16,-7-1-4-16,-8 1 1 16,-8-1-5-16,-4 1 1 15,-4-1-8-15,4-3 1 16</inkml:trace>
        </inkml:traceGroup>
      </inkml:traceGroup>
    </inkml:traceGroup>
    <inkml:traceGroup>
      <inkml:annotationXML>
        <emma:emma xmlns:emma="http://www.w3.org/2003/04/emma" version="1.0">
          <emma:interpretation id="{AC2887BC-0767-4C82-8129-23220AC1109B}" emma:medium="tactile" emma:mode="ink">
            <msink:context xmlns:msink="http://schemas.microsoft.com/ink/2010/main" type="paragraph" rotatedBoundingBox="3749,16143 20866,14778 21061,17218 3944,185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1D76304-6873-4AAE-BA88-8200926A3E8B}" emma:medium="tactile" emma:mode="ink">
              <msink:context xmlns:msink="http://schemas.microsoft.com/ink/2010/main" type="line" rotatedBoundingBox="3749,16143 20866,14778 21061,17218 3944,18583"/>
            </emma:interpretation>
          </emma:emma>
        </inkml:annotationXML>
        <inkml:traceGroup>
          <inkml:annotationXML>
            <emma:emma xmlns:emma="http://www.w3.org/2003/04/emma" version="1.0">
              <emma:interpretation id="{74466BD1-3B72-47BB-AFA8-011EFF56DFD4}" emma:medium="tactile" emma:mode="ink">
                <msink:context xmlns:msink="http://schemas.microsoft.com/ink/2010/main" type="inkWord" rotatedBoundingBox="9970,-5812 22616,7233 7411,21973 -5235,8928"/>
              </emma:interpretation>
              <emma:one-of disjunction-type="recognition" id="oneOf1">
                <emma:interpretation id="interp5" emma:lang="fr-FR" emma:confidence="0">
                  <emma:literal>« (LOCKE)"</emma:literal>
                </emma:interpretation>
                <emma:interpretation id="interp6" emma:lang="fr-FR" emma:confidence="0">
                  <emma:literal>« (LOTIE)"</emma:literal>
                </emma:interpretation>
                <emma:interpretation id="interp7" emma:lang="fr-FR" emma:confidence="0">
                  <emma:literal>« (stockent)"</emma:literal>
                </emma:interpretation>
                <emma:interpretation id="interp8" emma:lang="fr-FR" emma:confidence="0">
                  <emma:literal>« (HOTEI"</emma:literal>
                </emma:interpretation>
                <emma:interpretation id="interp9" emma:lang="fr-FR" emma:confidence="0">
                  <emma:literal>« (HOTEI)"</emma:literal>
                </emma:interpretation>
              </emma:one-of>
            </emma:emma>
          </inkml:annotationXML>
          <inkml:trace contextRef="#ctx0" brushRef="#br0" timeOffset="133227.4839">2520 10167 22 0,'-11'11'11'0,"-5"6"-6"15,12-10 8-15,4 0-13 16,-4 3 1-16,0 11 1 15,0 0 0-15,4 4-2 16,0 2 1-16,4 1 1 16,0 7 1-16,8-4-1 15,4 1 1-15,3-1-2 0,5-3 1 16,-1 0-2-16,4-1 1 16,9 5-1-16,3-8 0 15,0-3 0-15,0-4 0 16,0-6 0-16,4-4 1 15,0 0-1-15,-7-7 1 16,-1-7 1-16,0 0 0 16,-4-4 0-16,1 1 0 15,-5-4 0-15,1-3 1 16,-5-4 1-16,1-7 0 0,-5 0-1 16,-3-3 1-16,-5-1-1 15,-3-2 1-15,-4-5-1 16,0 5 0-16,-4-8-2 15,-4 7 0-15,-4-3 0 16,1-4 0-16,-5 7-1 16,-4 0 1-16,1 4-1 15,-5 3 1-15,0 0-1 16,1 1 0-16,-1 6 0 16,1 0 0-16,-13 3 0 15,9 5 0-15,-24 6 0 16,-8 3 0-16,4 8 0 15,0 3 0-15,0 3 0 16,4 7 0-16,4 8-1 16,4 13 1-16,8-3-2 0,0 7 0 15,7 3-4-15,5 0 0 16,7-7-9-16,12-6 0 16</inkml:trace>
          <inkml:trace contextRef="#ctx0" brushRef="#br0" timeOffset="133932.5997">3890 9764 27 0,'-4'10'13'0,"1"-10"-3"0,3 0 11 16,0 0-20-16,-4 4 0 0,0-1 3 16,-4 0 0-16,-4 4-4 15,-3 0 0-15,-1 4 3 16,-4 3 0-16,1 0-1 15,-5 7 1-15,1-1-1 16,3 8 0-16,1 4-1 16,-5 6 1-16,1 14-2 15,-1 0 0-15,5 14 1 16,-1 0 0-16,4 4-1 16,9 10 0-16,7 7-1 15,11 0 0-15,5-3 1 16,3 3 0-16,1-11-3 15,7-6 1-15,5-8-4 16,3-10 0-16,0-10-6 16,0-10 0-16</inkml:trace>
          <inkml:trace contextRef="#ctx0" brushRef="#br0" timeOffset="134534.5802">4254 9885 30 0,'-3'-3'15'0,"3"3"-10"0,0 0 22 15,0 0-26-15,0 0 1 16,3 3 0-16,-3 4 1 16,0 4-4-16,0 6 1 15,4 8 2-15,0 9 0 16,-4 15-2-16,0 7 1 16,0 6-2-16,0-3 0 15,0-3-3-15,0-4 1 16,0-3-3-16,0-11 1 15,0-10-6-15,4-10 0 0</inkml:trace>
          <inkml:trace contextRef="#ctx0" brushRef="#br0" timeOffset="134983.4542">4568 9990 33 0,'35'-7'16'0,"-20"14"-17"16,-7-11 27-16,0 1-24 15,0-4 0-15,4 0 1 16,-8 0 1-16,0 3-4 16,-4 4 0-16,0 0 3 0,0 0 0 15,-4-3-1-15,-4 6 0 16,-8-3-1-16,4 4 1 15,-3 6-1-15,-5-3 0 16,1 4-1-16,-5 10 1 16,1 3-1-16,-1-7 1 15,1 1 0-15,-1 3 0 16,5-7 0-16,-1 3 0 16,4 0-1-16,5-3 1 15,3-7-1-15,4 4 1 16,8 3-1-16,4 0 0 0,3-4-1 15,9 4 1-15,0 0 0 16,3 0 0-16,8 7 0 16,5-1 0-16,-1 1-2 15,0 0 0-15,0 4-6 16,4-5 1-16,-7 1-6 16,3-3 0-16</inkml:trace>
          <inkml:trace contextRef="#ctx0" brushRef="#br0" timeOffset="135641.2975">4478 10992 22 0,'-8'10'11'0,"12"-10"-2"16,-4 0 11-16,0 0-18 16,4-3 1-16,3-4 2 15,1-4 0-15,0 1-6 16,8 0 1-16,7-8 4 16,12-3 1-16,12-3-2 15,8-4 0-15,-4-7-1 16,0-6 0-16,4 2-1 0,0-3 0 15,-1-6-1-15,5 6 1 16,0-3-1-16,0 3 0 16,-5 0-1-16,1 7 0 15,-16 8-5-15,-7 6 0 32</inkml:trace>
          <inkml:trace contextRef="#ctx0" brushRef="#br0" timeOffset="136320.0798">4873 11176 28 0,'-4'4'14'0,"16"-15"-3"16,-12 11 5-16,4-7-14 0,0-3 0 15,3-1 2-15,1-9 0 16,0 6-4-16,0-4 0 16,0-3 3-16,0 4 1 15,-1-4-1-15,1-7 0 16,4 4-1-16,0 3 1 16,-1 0-1-16,-3 7 0 15,4 7-1-15,0-3 0 16,-4 13 0-16,3-3 0 15,1 4-2-15,0 3 1 0,0-4 0 16,-1 8 0-16,-3 3 0 16,0 0 0-16,0-1 0 15,-4 1 0-15,0 0 0 16,0-3 0-16,-4 3 0 16,3-7 1-16,-3 0-1 15,0-4 0-15,0 1 0 16,0-4 0-16,0 0 0 15,4-7 0-15,0-4-1 16,0 4 1-16,4-7 0 16,8 4 0-16,3-8 0 15,1 8 0-15,3-4-1 16,-3 7 1-16,-1 0 0 16,1 4 0-16,-4-1 0 15,-1 11 1-15,1 4-1 16,4 2 0-16,-5 1 0 15,1 4 0-15,0-1-2 0,-5 4 1 16,1-7-5-16,-4 7 0 16,0-7-8-16,3-7 1 15</inkml:trace>
          <inkml:trace contextRef="#ctx0" brushRef="#br0" timeOffset="136950.2617">5542 9864 38 0,'4'-3'19'0,"4"6"-20"0,-4-3 29 15,4 4-26-15,0-1 0 16,3 4 0-16,5 4 1 15,0 6-4-15,-1-3 1 16,5 11 1-16,-1-1 1 16,9 11-2-16,3 10 1 0,4 7-1 15,-3 11 0-15,-5-1 0 16,-3 8 0-16,-5 0 0 16,1 6 1-16,-9 1-1 15,-3-1 0-15,-8 4 0 16,-8-3 1-16,-7-4-1 15,-5-11 0-15,1-2-1 16,-1-8 0-16,-3-7-5 16,3-7 1-16,-7 1-7 15,7-8 0-15</inkml:trace>
          <inkml:trace contextRef="#ctx1" brushRef="#br0">5534 9016 0,'0'0'0,"0"0"32</inkml:trace>
          <inkml:trace contextRef="#ctx0" brushRef="#br0" timeOffset="137715.9774">5938 9548 29 0,'0'10'14'0,"0"-24"-10"0,0 14 19 16,4 0-22-16,-1 0 0 16,5 0 2-16,0 0 1 15,0 7-4-15,0 0 0 16,7 4 3-16,1 3 0 15,0 0 0-15,-1 10 0 16,5 0-1-16,0 1 0 16,3 9-1-16,4 5 1 15,1 6-2-15,3 7 1 0,-3 11 0 16,-1 17 1-16,-4 17-1 16,1 1 1-16,3-1-2 15,-15 7 1-15,-4 1 1 16,-8 6 1-16,-4-6-2 15,-12-5 1-15,-7-9-1 16,7-21 1-16,-11 20-2 16,-5-7 1-16,5-13-11 15,-8-14 0-15,-4-25-5 16,-4-17 0-16</inkml:trace>
          <inkml:trace contextRef="#ctx0" brushRef="#br0" timeOffset="143106.5286">6655 9399 20 0,'-5'-4'10'0,"0"-5"-7"15,5 1 10-15,0 8-12 16,-5 0 1-16,5 0 1 16,0 0 0-16,0 0-3 15,0 0 1-15,-5-9 2 16,0 0 1-16,5 9-1 16,0 0 0-16,0 0 0 15,0 0 0-15,0 0-1 16,0 0 0-16,0 0 0 15,0-4 1-15,0-5-1 0,0 9 1 16,0 0 0-16,0 0 0 16,0 0-1-16,0 0 1 15,0 0-1-15,0 0 1 16,0 0-1-16,0 0 1 16,0 5-2-16,0 3 0 15,0 1 0-15,0 4 0 16,0 4 0-16,0 5 0 15,0 3-1-15,-4 6 1 16,4 7-1-16,0 1 1 0,-5 4-1 16,0 4 1-1,0 1-2-15,0-9 1 0,5-1 0 16,-5-3 1-16,10-5-1 16,-5-4 0-16,0 0-1 15,0-5 1-15,0-4-1 16,0 1 1-16,0-6-2 15,0-3 1-15,0 0-3 16,0-1 1-16,0-3-1 16,0-1 0-16,0 0-1 15,0-4 0-15,-5 0-3 16,5 0 1-16,0 0-5 16,0 0 1-16</inkml:trace>
          <inkml:trace contextRef="#ctx0" brushRef="#br0" timeOffset="144441.2475">7221 9339 26 0,'0'0'13'0,"10"0"-11"0,-10 0 19 16,0 0-19-16,0 0 1 16,0 0 0-16,0 0 1 15,0 0-5-15,0 0 0 0,0 4 4 16,0-4 0-16,0 9-1 16,-5-5 0-16,0 0-1 15,-4 1 1-15,-6 8-1 16,0-5 0-16,-4 5 0 15,-5 0 0-15,-5 4-1 16,-5 0 0-16,-5 5 0 16,5-1 0-16,-4 1 0 15,-1 0 0-15,0-5 0 16,0 4 1-16,1-3-1 16,-1-6 1-16,10-3-1 15,5 4 1-15,4-4-1 16,6-5 1-16,4 0-1 15,5 5 1-15,5-5-1 16,0 0 0-16,10-4-1 16,-1 9 1-16,6-9 0 0,4 0 0 15,1 9 0-15,-1-1 1 16,1 5-1-16,-1 4 1 16,5-4 0-16,0 13 1 15,5-4-1-15,0-1 1 16,5 1-1-16,0-1 0 15,0 1 0-15,-5-5 0 16,5-4-6-16,-10 0 1 16,-9-5-9-16,-5 1 0 15</inkml:trace>
          <inkml:trace contextRef="#ctx0" brushRef="#br0" timeOffset="132311.4039">1843 10139 29 0,'0'-7'14'0,"4"14"-4"0,-4-7 19 16,0 0-26-16,0 0 0 16,0 0 1-16,0 7 0 15,0-7-5-15,-4 11 1 0,0 3 3 16,0 7 1-16,0 6-2 16,1 5 1-16,-1 3-2 15,0 3 1-15,0 0-2 16,0 0 1-16,4 1-3 15,0-5 0-15,4 1-3 16,4 0 0-16,3 0-9 16,1-14 1-16</inkml:trace>
          <inkml:trace contextRef="#ctx0" brushRef="#br0" timeOffset="131140.5938">571 9384 27 0,'-8'-7'13'0,"8"18"-10"0,0-18 13 16,-4 7-15-16,0-4 0 15,0-3 2-15,1 7 1 16,-5 4-4-16,4-1 0 16,0 1 2-16,4-4 1 15,-4 3 0-15,-4 1 0 16,4 3-2-16,0-7 1 15,0 3-1-15,0 1 1 0,1-1-1 16,-1 1 1-16,0-1-1 16,0-3 1-16,-4 4 0 15,0 3 1-15,0 0-1 16,0-4 1-16,-3 11-1 16,3-7 1-16,-4 0-1 15,-3-4 1-15,3 4-2 16,0 0 0-16,-8 0 0 15,13 0 1-15,-9 4-1 16,4 3 0-16,-3-7-1 16,3 3 1-16,0 0-1 15,0-3 1-15,1 0-1 16,3 4 1-16,-4-1-1 16,4 1 0-16,0-1 0 15,1 0 0-15,-5 1 0 16,0 3 1-16,0-4-1 0,1 4 1 15,-1 4-1-15,0-4 1 16,-4 3-1-16,1-3 1 16,3 0-1-16,0 0 1 15,1 0-1-15,-1 0 1 16,0-1-1-16,0 1 1 16,1 0-1-16,-1 4 0 15,4-1 0-15,0 0 0 16,0 4 0-16,4-7 1 15,-3 11-1-15,3-5 0 16,0-2 0-16,0 6 1 0,0-3-1 16,-4 7 0-16,4-11 0 15,0 4 1-15,-4 4-1 16,5-1 1-16,-5-7-1 16,4 8 0-16,-4 3 0 15,0-8 0-15,0 1 0 16,0 7 1-16,1-4-1 15,3-3 1-15,-4 0-1 16,4 4 0-16,0-8 0 16,0 4 1-16,4 0-1 15,0 0 0-15,0-1 0 16,0 1 0-16,0-3 0 16,0-1 0-16,0 4 0 15,4 0 1-15,-4 3-1 16,8-3 0-16,-8 7 0 15,4-4 0-15,0 1 0 0,0 3 0 16,3-11 0-16,1 7 0 16,0-3 0-16,0-3 1 15,-8-5-1-15,8 8 0 16,-4-7 0-16,4 11 0 16,-1-8 0-16,1 4 0 15,0-4-1-15,0 1 1 16,0-1 0-16,0 0 0 15,3-3 0-15,1 7 0 16,0 4 0-16,-1-4 0 0,5 3 0 16,0 0 0-16,3-3 0 15,1 0 0-15,0-7 0 16,3 7 0-16,-3-4 0 16,7 4 0-16,-4 0-2 15,5-7 1-15,-5-4-16 16,1-3 1-16</inkml:trace>
          <inkml:trace contextRef="#ctx0" brushRef="#br0" timeOffset="131921.4239">1460 10407 31 0,'3'0'15'0,"1"-7"-7"0,0 7 15 16,4-3-22-16,8-1 1 16,3 4 1-16,5-3 0 0,3 3-4 15,5 0 1-15,3-4 1 16,0 4 1-16,0 0-1 16,0 0 0-16,1 4-1 15,-1-4 1-15,0 3-2 16,0 1 1-16,-7-1-5 15,-5 1 1-15,-3-1-7 16,-4 1 0-16</inkml:trace>
          <inkml:trace contextRef="#ctx0" brushRef="#br0" timeOffset="121861.9802">-576 9809 34 0,'0'-4'17'0,"-4"4"-12"0,4-3 18 16,0 3-22-16,-4-4 1 16,4 1 0-16,-4 3 1 15,0 0-3-15,1 0 0 16,-1-4 3-16,4 4 1 15,0 0-1-15,-4 4 1 16,0-1-2-16,0 1 1 16,0 3-2-16,-4 3 1 15,-4 4-2-15,-3 0 1 16,-5 0-1-16,1 0 0 16,-9 7 1-16,-3 0 0 0,-8 0 0 15,0 3 0-15,-1 0 0 16,-3 1 0-16,-8-1-1 15,5 4 1-15,-1 3-1 16,-8 7 0-16,0-6 0 16,-4 3 0-16,4-8 0 15,8-6 0-15,0 4 0 16,8-8 0-16,8 0 0 16,4-3 1-16,3 0-1 15,8-7 0-15,5 0 0 16,3 4 0-16,4-4-1 15,8-1 1-15,4 1 0 16,0 0 0-16,7 4 0 16,9-4 0-16,3 7 0 15,8 0 0-15,4 3 0 16,1 4 1-16,7-4-1 16,3 4 0-16,1 0 0 0,12 3 0 15,0 1 0-15,3-1 0 16,9-3 0-16,-21-4 0 15,13 1 0-15,-8-11 1 16,-5 7-1-16,-7 3 0 16,-7-6-1-16,-13-1 0 15,-8-3-4-15,-7 17 1 16,-12-3-4-16,-8 4 0 0,-7 6-7 16,-9-3 1-16</inkml:trace>
          <inkml:trace contextRef="#ctx0" brushRef="#br0" timeOffset="122464.5372">-1652 10853 36 0,'-4'0'18'0,"8"0"-21"16,-4 0 27-16,7 0-23 16,1 0 1-16,0 0 0 15,4 7 1-15,0-7-4 16,11 0 1-16,-3 0 2 16,7 0 1-16,0 3-1 15,9 1 0-15,-5 3 1 16,12 6 0-16,0-2 0 15,4-4 0-15,4 7-1 16,12-11 1-16,11 8-1 16,12-8 0-16,0 8-5 15,0-1 1-15,-3 0-12 16,-5 4 0-16</inkml:trace>
          <inkml:trace contextRef="#ctx0" brushRef="#br0" timeOffset="126607.1069">285 10320 22 0,'-4'21'11'0,"-7"-24"-7"0,11-4 12 0,0 10-15 16,0 1 1-16,0-8 2 15,0 8 1-15,0-1-6 16,0-3 1-16,4 4 3 16,-4-4 0-16,3 3 0 15,5-3 0-15,4 0-1 16,4-3 1-16,3-1-1 15,1-6 0-15,-1-8 1 16,5 4 0-16,-1-6 0 16,9-1 0-16,-1-4-1 15,-4 1 1-15,1-7-1 16,-5-4 0-16,1-3-1 16,-5 6 1-16,1 4-2 15,-4-3 1-15,-1 7-1 16,-3 3 1-16,0 7-1 15,-4 0 0-15,-1 4 0 16,1 3 0-16,-4 3 0 16,-4 4 0-16,0 0 0 15,0 4 0-15,0 3 0 0,0 0 0 16,0 10 0-16,0 7 0 16,-4 4 0-16,0 10 0 15,0-3 0-15,0 3 0 16,1 4 0-16,-1 3 0 15,0-3 0-15,-4 0 0 16,4-4 0-16,0 4 0 16,4-7 0-16,-4-4 0 15,4-3 0-15,0-7 0 0,4-4 0 16,0-3 0-16,0-3-2 16,-4-4 0-16,4 0-1 15,-4-7 0-15,0 0-1 16,-4 0 0-16,0 0-1 15,0 0 1-15,-4 0-2 16,0 3 0-16,1 0 0 16,-1 1 1-16,0-1-1 15,0 1 1-15,0-1 0 16,-4 1 0-16,1-1 3 16,-1 4 1-16,4 4 0 15,0-4 1-15,-3 0 1 16,-1 0 1-16,4 0 1 15,-4 6 0-15,1 1-1 16,-5 0 1-16,4-3-1 16,4 6 1-16,-3-3 0 15,3-7 0-15,0 0-2 16,0 0 1-16,0 0-1 16,4-7 1-16,-3 0-1 0,3 7 1 15,0-4-1-15,4-3 0 16,0 4-1-16,0-4 1 15,0 0 0-15,0 0 0 16,4 3-1-16,3-6 1 16,1-1-1-16,-4 1 1 15,0-4-1-15,8 0 1 16,3-3-1-16,9 3 1 0,-1-11 0 16,5-3 1-16,3 4-1 15,4-4 1-15,8 0-1 16,1 0 1-16,3-3-1 15,11 3 0-15,-3-3-1 16,-4 3 1-16,0 0-1 16,-8 4 1-16,-8 3-2 15,-8 3 1-15,-3 4-5 16,-4 0 1-16,-9 0-8 16,-3 4 1-16</inkml:trace>
          <inkml:trace contextRef="#ctx0" brushRef="#br0" timeOffset="146288.4435">7851 10893 24 0,'-5'-13'12'0,"5"13"-5"15,0 0 11-15,0 0-14 16,10 0 0-16,-5 0 2 15,4 13 0-15,1-4-8 16,4-1 1-16,1 5 5 16,14 4 0-16,10 5-2 15,4-1 1-15,6 5-2 16,-1 0 0-16,1 4 0 0,-6 0 0 16,1-4-1-16,-5 0 0 15,4-9-1-15,-4-4 1 16,0 0-7-16,-5-9 1 15,-10-4-6-15,-10-4 0 16</inkml:trace>
          <inkml:trace contextRef="#ctx0" brushRef="#br0" timeOffset="145822.8463">8790 9920 29 0,'30'-4'14'0,"-40"-1"-5"15,10 5 14-15,0 0-22 16,0 0 1-16,0 0 1 16,0 0 1-16,0 0-5 15,-15 0 1-15,1 5 3 16,-1-1 0-16,1 5-1 0,-6 4 0 16,1 4-1-16,-10 0 0 15,0 4 0-15,-10 1 0 16,0 0-1-16,1-1 0 15,-1 9 1-15,-10-4 0 16,-9 4 0-16,5-8 1 16,5 4 0-16,-11-1 0 15,6-3 0-15,10-5 0 16,-1 0-2-16,10-4 1 16,5 0-1-16,10 4 0 0,-1-4 0 15,6 0 0 1,4 0 0-16,5 0 0 0,5 9 0 15,10-5 1-15,4 0-1 16,11 5 0-16,9 3 0 16,9 5 0-16,1-8 0 15,4 0 0-15,1 3-1 16,4-3 1-16,0-1 0 16,0 5 0-16,1-4 0 15,-6-1 0-15,-4 1 0 16,-10-5 0-16,0 0 0 15,-10-4 0-15,-5 0-3 16,-4 0 0-16,-6-4-3 16,-4-1 1-16,-5 1-9 15,-9-1 1-15</inkml:trace>
        </inkml:traceGroup>
        <inkml:traceGroup>
          <inkml:annotationXML>
            <emma:emma xmlns:emma="http://www.w3.org/2003/04/emma" version="1.0">
              <emma:interpretation id="{F1B41A4E-3D76-4953-8283-3FB99FA64CFA}" emma:medium="tactile" emma:mode="ink">
                <msink:context xmlns:msink="http://schemas.microsoft.com/ink/2010/main" type="inkWord" rotatedBoundingBox="18277,15215 20885,15007 21027,16796 18420,17003"/>
              </emma:interpretation>
              <emma:one-of disjunction-type="recognition" id="oneOf2">
                <emma:interpretation id="interp10" emma:lang="fr-FR" emma:confidence="0">
                  <emma:literal>colarin)</emma:literal>
                </emma:interpretation>
                <emma:interpretation id="interp11" emma:lang="fr-FR" emma:confidence="0">
                  <emma:literal>couton)</emma:literal>
                </emma:interpretation>
                <emma:interpretation id="interp12" emma:lang="fr-FR" emma:confidence="0">
                  <emma:literal>couyon)</emma:literal>
                </emma:interpretation>
                <emma:interpretation id="interp13" emma:lang="fr-FR" emma:confidence="0">
                  <emma:literal>canon)</emma:literal>
                </emma:interpretation>
                <emma:interpretation id="interp14" emma:lang="fr-FR" emma:confidence="0">
                  <emma:literal>cayon)</emma:literal>
                </emma:interpretation>
              </emma:one-of>
            </emma:emma>
          </inkml:annotationXML>
          <inkml:trace contextRef="#ctx0" brushRef="#br0" timeOffset="150792.7762">12830 8715 34 0,'-34'-9'17'0,"39"9"-12"16,-5-4 24-16,0-5-27 15,0 9 1-15,0 4 2 16,0 1 1-16,-5-5-7 16,5 13 0-16,0-1 4 15,5 6 0-15,-5 16-1 16,4 1 0-16,1 3-1 16,0 10 0-16,-10 3-3 15,5 5 1-15,0-4-3 16,0-9 1-16,0-4-4 15,5-9 1-15,-5-4-8 16,5-9 1-16</inkml:trace>
          <inkml:trace contextRef="#ctx0" brushRef="#br0" timeOffset="152128.8111">12902 8964 27 0,'0'0'13'0,"10"-13"-3"16,-10 13 13-16,5-8-22 16,5 3 1-16,-1-3 0 15,1 12 0-15,4-8-2 16,1 4 0-16,4-4 2 0,1 12 0 16,-1 1 0-16,0-1 1 15,1-3 0-15,4 12 0 16,0-4 0-16,1 4 0 15,-1 0-1-15,0 0 1 16,0-4-2-16,0 0 1 16,5 5-2-16,-4-1 1 15,-1-4-1-15,-5 0 1 16,1-1-3-16,-11 1 0 16,1-4-3-16,0 0 1 15,-5-5-10-15,-1 0 0 0</inkml:trace>
          <inkml:trace contextRef="#ctx0" brushRef="#br0" timeOffset="151111.5931">13178 8792 33 0,'10'4'16'0,"0"-29"-14"0,-5 16 24 16,-5 9-24-16,0 0 1 0,0 0 1 16,0-4 1-1,-5 4-6-15,-5 4 0 0,-4-4 4 16,-6 4 0-16,1 5-1 15,-5 8 1-15,-1-8-2 16,1 4 1-16,0-5-1 16,5 18 1-16,-1-9-1 15,1-4 1-15,-1 4-2 16,6 5 1-16,4-5-1 16,5 5 0-16,1-5 0 15</inkml:trace>
          <inkml:trace contextRef="#ctx0" brushRef="#br0" timeOffset="152758.918">13488 8654 39 0,'-19'-17'19'0,"24"8"-18"0,0 1 27 16,4-5-28-16,1 4 1 15,5 1 1-15,-1-1 1 0,5 1-2 16,1 3 0-16,-1 1 1 16,1 0 1-16,-1 4-1 15,-4 4 1-15,-1-4-1 16,-4 4 0-16,-1 13-2 16,-4 5 1-16,-5 4-1 15,-5 0 1-15,1 8 0 16,-1 0 0-16,0-3-1 15,0 3 1-15,0-8-1 16,5 4 0-16,0-13 0 16,0 5 0-16,10-9 0 15,0 0 0-15,4 0-1 16,5-5 1-16,11-8-3 16,3-4 1-16,1-5-5 15,0 9 0-15,0 0-7 0,0 0 1 16</inkml:trace>
          <inkml:trace contextRef="#ctx0" brushRef="#br0" timeOffset="153419.5465">14554 8852 33 0,'-10'-21'16'0,"1"17"-12"0,4 4 23 15,-5 0-25-15,0 0 0 16,1 4 1-16,-6 0 1 16,1 9-5-16,-6 0 1 15,-4 8 2-15,0-8 0 16,-10 13 0-16,-10 9 0 0,6-5-1 15,-11 4 1-15,1 5-1 16,-1 4 1-16,6 0-1 16,-1 4 0-16,0 1-1 15,6-1 0-15,-6-4 0 16,5 5 1-16,5-10-2 16,5 1 0-16,5-9-2 15,5-8 1-15,4-1-2 16,1 1 0-16,4-5-3 15,0 0 1-15,1-8-6 16,-1-1 0-16</inkml:trace>
          <inkml:trace contextRef="#ctx0" brushRef="#br0" timeOffset="154246.0179">14123 9718 36 0,'-10'0'18'0,"15"13"-17"15,-5-13 30-15,0-9-30 16,5 0 0-16,0-4 2 16,0-4 0-16,4 0-2 15,1-9 0-15,4 5 2 16,1-1 0-16,-1-4 0 16,6 5 1-16,-1-5-2 15,5-4 1-15,1 8-2 16,-6 5 1-16,0-4-2 15,-4 8 1-15,-1 4-1 0,1 5 1 16,0 8-1-16,-6-4 0 16,1 9 0-16,0 4 0 15,-1 12 0-15,-4 1 0 16,0 0 0-16,0 4 1 16,-5 0-1-16,5-4 0 15,-5 0 0-15,0-9 0 16,0 9 0-16,4-17 0 15,-4-5-1-15,5 0 1 16,0-17 0-16,0-4 0 16,0 0 0-16,0-5 1 15,4 1-1-15,1-5 1 0,0 4-1 16,-1-3 1-16,6 7-1 16,0 5 1-16,-1 5-1 15,1-1 0-15,-1 9 0 16,5 0 1-16,-4 0-1 15,9 9 0-15,-9 4 0 16,-1 0 0-16,1 4 0 16,-6 9 1-16,1-5-2 15,-5 5 1-15,0-9-4 16,0 9 1-16,0-9-10 16,-1 5 1-1</inkml:trace>
          <inkml:trace contextRef="#ctx0" brushRef="#br0" timeOffset="154725.6079">15183 8697 34 0,'-4'-13'17'0,"8"13"-8"15,1 5 13-15,0-1-21 16,0 0 1-16,5 9 0 16,4 9 1-16,6-1-3 15,4 9 0-15,0 5 3 16,10 17 0-16,-5-1 0 16,0 14 0-16,-5 8 1 15,-4 9 0-15,-6 12 0 16,-4 14 1-16,-5 0 0 15,-5-5 0-15,-10-4-1 16,-9 4 0-16,-10-12-1 0,-5-5 0 16,-5-9-3-16,-5 5 0 15,-9-17-8-15,-5-18 1 16,-5-12-11-16,-19-31 0 16</inkml:trace>
          <inkml:trace contextRef="#ctx0" brushRef="#br0" timeOffset="147670.3576">9701 10609 25 0,'15'4'12'0,"9"0"-7"16,-10-8 15-16,1 0-17 16,4 4 0-16,1-4 2 15,4 4 0-15,-5-5-7 16,5-3 1-16,1 3 4 16,-1-12 0-16,0 4-1 15,0 0 0-15,0-4-1 16,-4 0 1-16,-1 0 0 0,-4-9 0 15,-6 4 1-15,-4 1 0 16,-5-1-1-16,-5 1 1 16,-4 3-1-16,-6 1 0 15,1 0-1-15,-6 4 1 16,1 4-2-16,0 5 1 16,-1 4-1-16,-4 9 0 15,0 4 0-15,-1 0 0 16,-4 12 0-16,5 6 0 15,-5 3-1-15,10 5 1 16,-1 8 0-16,6 0 0 0,-1 1-1 16,11-1 1-16,4 1 0 15,4-1 0-15,6 0-1 16,9-4 1-16,6 9-1 16,4-13 1-16,9-13-1 15,-4-1 1-15,10-7 0 16,9-10 0-16,5-16-4 15,15-14 0-15,4-4-9 16,-4-13 0-16</inkml:trace>
          <inkml:trace contextRef="#ctx0" brushRef="#br0" timeOffset="149396.144">10607 9192 23 0,'-10'5'11'0,"-24"-10"-3"15,29 5 7-15,0 0-11 16,-4 5 0-16,-6-1 1 15,1 0 1-15,4 5-8 16,-9 0 0-16,9-1 5 16,-5 5 1-16,1 4-3 15,-6 1 0-15,6 3 0 16,-1-4 1-16,1 13-1 16,4-4 0-16,5 9-1 15,0-5 1-15,1 4 0 16,4 1 0-16,4-1-1 15,6-4 1-15,5 9-1 16,9-9 0-16,-5 13 0 16,6-17 1-16,-6 0-1 0,15 0 1 15,-5-5-1-15,0-4 1 16,0-4-1-16,0-4 0 16,5-5 0-16,0-4 0 15,0 0 0-15,0 0 0 16,0-4 0-16,-1 0 0 15,-3-5 0-15,3-4 1 16,11 0-1-16,-5-4 0 16,4 0 0-16,1 0 1 15,-5 4-1-15,-1-5 1 0,-4-12 0 16,5 9 1-16,-10-5 0 16,0 4 0-16,-5-3 0 15,-4-10 1-15,-6 1-1 16,1-1 1-16,-1 5-1 15,-4 4 0-15,0 0 0 16,-10 1 0-16,0-1 0 16,0 0 0-16,-5 4-1 15,-5-3 0-15,1-6 0 16,-6 6 1-16,-4 3-2 16,-1 1 1-16,-4-1-1 15,-10 5 1-15,0 0-1 16,-14-9 1-16,9 0-1 15,5 4 0-15,-5 1 0 16,5 4 1-16,-4-1-1 0,-1 6 0 16,0-1 0-16,1 0 0 15,-6 8-1-15,5 14 1 16,-4 0-1-16,-11 8 0 16,-4 9-1-16,0 4 0 15,0 4-4-15,0 5 0 16,14 4-10-16,5 0 0 15</inkml:trace>
          <inkml:trace contextRef="#ctx0" brushRef="#br0" timeOffset="150183.1283">12064 8848 27 0,'-9'-26'13'0,"9"22"-1"0,0 4 8 0,0 0-18 16,-5 0 0-16,0 4 2 16,0-4 1-16,5 5-6 15,-5-5 1-15,1 4 4 16,-1 0 1-16,0 9-1 16,-5-4 0-16,1-5-1 15,-1 17 1-15,-5 10-1 16,-4-1 0-16,0 0-1 15,4-4 0-15,-14 21-1 16,0 9 0-16,5 0-1 16,4 13 0-16,1 0 0 0,4 13 1 15,6-5-2-15,4 5 0 16,19-5-1-16,6 1 1 16,9-9-4-16,5-5 1 15,9 1-3-15,6-13 0 16,-1-5-8-16,1-17 1 15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13:11.106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6F43DE0-0657-479A-B976-14107AD7E070}" emma:medium="tactile" emma:mode="ink">
          <msink:context xmlns:msink="http://schemas.microsoft.com/ink/2010/main" type="writingRegion" rotatedBoundingBox="3274,2926 22979,2965 22970,7903 3264,7865"/>
        </emma:interpretation>
      </emma:emma>
    </inkml:annotationXML>
    <inkml:traceGroup>
      <inkml:annotationXML>
        <emma:emma xmlns:emma="http://www.w3.org/2003/04/emma" version="1.0">
          <emma:interpretation id="{20E2F655-344F-4398-BF06-12390A4E8ADD}" emma:medium="tactile" emma:mode="ink">
            <msink:context xmlns:msink="http://schemas.microsoft.com/ink/2010/main" type="paragraph" rotatedBoundingBox="3369,2927 22979,2965 22975,4921 3365,48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4773AF-B55C-482C-A9C3-EFB9475684E7}" emma:medium="tactile" emma:mode="ink">
              <msink:context xmlns:msink="http://schemas.microsoft.com/ink/2010/main" type="line" rotatedBoundingBox="3369,2927 22979,2965 22975,4921 3365,4883"/>
            </emma:interpretation>
          </emma:emma>
        </inkml:annotationXML>
        <inkml:traceGroup>
          <inkml:annotationXML>
            <emma:emma xmlns:emma="http://www.w3.org/2003/04/emma" version="1.0">
              <emma:interpretation id="{494044C3-72F5-483C-9120-15CB54FFCCEC}" emma:medium="tactile" emma:mode="ink">
                <msink:context xmlns:msink="http://schemas.microsoft.com/ink/2010/main" type="inkWord" rotatedBoundingBox="3369,3425 8659,3562 8629,4700 3339,4564"/>
              </emma:interpretation>
              <emma:one-of disjunction-type="recognition" id="oneOf0">
                <emma:interpretation id="interp0" emma:lang="fr-FR" emma:confidence="0">
                  <emma:literal>Ken</emma:literal>
                </emma:interpretation>
                <emma:interpretation id="interp1" emma:lang="fr-FR" emma:confidence="0">
                  <emma:literal>Kan</emma:literal>
                </emma:interpretation>
                <emma:interpretation id="interp2" emma:lang="fr-FR" emma:confidence="0">
                  <emma:literal>Kran</emma:literal>
                </emma:interpretation>
                <emma:interpretation id="interp3" emma:lang="fr-FR" emma:confidence="0">
                  <emma:literal>Kr«n</emma:literal>
                </emma:interpretation>
                <emma:interpretation id="interp4" emma:lang="fr-FR" emma:confidence="0">
                  <emma:literal>Kean</emma:literal>
                </emma:interpretation>
              </emma:one-of>
            </emma:emma>
          </inkml:annotationXML>
          <inkml:trace contextRef="#ctx0" brushRef="#br0">10 13 35 0,'-5'-5'17'0,"0"1"-10"0,5 4 18 0,0 0-23 15,0 0 0-15,0 0 1 16,0 0 1-16,0 0-4 16,0 4 0-16,0 14 3 15,5 12 1-15,0 18-2 16,5 8 1-16,-1 14-2 16,1 17 1-16,0 8-1 15,-1-4 0-15,1-9-1 16,0-3 1-16,-5-14-2 15,-1-5 0-15,-4-3-2 16,0-9 1-16,0-14-3 16,0 5 0-16,0-26-8 15,5-8 0-15,0-14 0 0,5-8 0 16</inkml:trace>
          <inkml:trace contextRef="#ctx0" brushRef="#br0" timeOffset="421.407">615 143 34 0,'-24'17'17'0,"0"5"-20"0,14-13 32 0,1 4-28 15,-16-5 1-15,-4 10 1 16,-5-5 1-16,1 0-5 16,-1 0 1-16,-5 4 3 15,0 5 0-15,0-5-1 16,1-4 1-16,4 18-1 16,5-5 0-16,4 0-1 15,6 8 0-15,9-8-1 16,15 18 1-16,10-10-1 15,9 6 0-15,10-14 0 16,24 0 0-16,5 0-1 16,10 0 0-16,-10 0 1 15,0 4 0-15,-5 0 0 16,0 1 0-16,-5-1-1 16,-5-4 0-16,1-8-2 0,-6 8 0 15,-4-13-10-15,-5-9 0 16</inkml:trace>
          <inkml:trace contextRef="#ctx0" brushRef="#br0" timeOffset="825.624">1003 91 29 0,'10'-17'14'0,"23"-18"-5"16,-13 22 15-16,14 4-23 16,9 0 1-16,-9 1 1 15,10-1 0-15,-5 5-3 16,-10 4 0-16,-5 4 2 15,-10 5 1-15,-9 13 0 16,-15 4 1-16,-4 8-1 16,-1 10 1-16,-9 8-1 15,0-9 0-15,14 9-1 16,1-13 1-16,4 5-2 0,5-5 1 16,14-18-2-16,15 5 1 15,10-13-2-15,0-13 0 16,14-13-4-16,5-8 0 15,5-10-10-15,20-3 0 16</inkml:trace>
          <inkml:trace contextRef="#ctx0" brushRef="#br0" timeOffset="1546.051">3090 65 34 0,'0'4'17'0,"-14"14"-14"0,9-14 19 16,-5 5-22-16,-9 8 1 15,-1 0 1-15,-18 14 0 0,-6 16-2 16,-14 1 0-16,-15 9 3 16,6 8 0-16,-1-9 1 15,5 9 0-15,0-9-1 16,10-8 1-16,9-9-1 16,10 5 1-16,5-10-3 15,10 1 1-15,4-5-2 16,10 1 1-16,10-1-1 15,10-8 0-15,4 4-1 16,15 9 1-16,9-9 0 16,16 8 0-1,37 14 0 1,-13-13 0-16,-6-5-3 16,-9-13 1-16,-5 5-5 0,-5-5 1 15,-5-8-8-15,-4-13 1 16</inkml:trace>
          <inkml:trace contextRef="#ctx0" brushRef="#br0" timeOffset="2071.2372">3778 69 38 0,'-10'5'19'0,"-14"21"-20"15,19-22 29-15,0 5-27 16,-14 4 0-16,-15 4 0 16,-5 5 1-16,-9 12-3 15,-15 10 0-15,0 3 2 0,0 1 0 16,0 9 1-16,0 3 1 15,5 5-1-15,14-17 0 16,11-4 0-16,8-10 1 16,11-3-2-16,14-1 1 15,19-4-2-15,10-4 0 16,10-5 0-16,24-4 0 16,10-4 0-16,4 4 0 15,-9-5-1-15,-5 5 0 16,-5 0-4-16,0 0 1 15,0 0-9-15,-9 1 0 0</inkml:trace>
          <inkml:trace contextRef="#ctx0" brushRef="#br0" timeOffset="2942.9736">4519 802 34 0,'-5'-13'17'0,"10"-4"-13"15,-5 4 23-15,5-9-26 16,0-8 1-16,4-5 0 16,1-4 1-16,0 0-4 15,4-9 0-15,1 5 2 16,4-5 1-16,1 18-1 15,-1 0 0-15,0 8-1 0,1 9 1 16,-6 17-1-16,1 5 1 16,-1 17-1-16,1 0 1 15,-1 13-1-15,-4 0 0 16,0-4 0-16,-1-14 0 16,6 5 0-16,-5-4 0 15,-1-13 0-15,1-9 0 16,5-17 0-16,-1 8 0 15,5-9 0-15,-4-8 0 16,4 5 1-16,-4-5 0 16,-1 0 0-16,6 0 0 0,-1 0 1 15,5 21 1-15,-4 14-1 16,4 13 0-16,5 4 0 16,-5 8 0-16,0 10-1 15,1-1 0-15,4-8-3 16,0 0 1-16,5-5-13 15,0-4 0-15</inkml:trace>
        </inkml:traceGroup>
        <inkml:traceGroup>
          <inkml:annotationXML>
            <emma:emma xmlns:emma="http://www.w3.org/2003/04/emma" version="1.0">
              <emma:interpretation id="{BC1BB6A8-1B0E-443E-AF6B-49F6A1D58FBB}" emma:medium="tactile" emma:mode="ink">
                <msink:context xmlns:msink="http://schemas.microsoft.com/ink/2010/main" type="inkWord" rotatedBoundingBox="9329,3661 10503,3556 10585,4480 9411,4585"/>
              </emma:interpretation>
              <emma:one-of disjunction-type="recognition" id="oneOf1">
                <emma:interpretation id="interp5" emma:lang="fr-FR" emma:confidence="0">
                  <emma:literal>#</emma:literal>
                </emma:interpretation>
                <emma:interpretation id="interp6" emma:lang="fr-FR" emma:confidence="0">
                  <emma:literal>æ</emma:literal>
                </emma:interpretation>
                <emma:interpretation id="interp7" emma:lang="fr-FR" emma:confidence="0">
                  <emma:literal>=</emma:literal>
                </emma:interpretation>
                <emma:interpretation id="interp8" emma:lang="fr-FR" emma:confidence="0">
                  <emma:literal>»</emma:literal>
                </emma:interpretation>
                <emma:interpretation id="interp9" emma:lang="fr-FR" emma:confidence="0">
                  <emma:literal>«</emma:literal>
                </emma:interpretation>
              </emma:one-of>
            </emma:emma>
          </inkml:annotationXML>
          <inkml:trace contextRef="#ctx0" brushRef="#br0" timeOffset="3379.1603">6025 416 42 0,'-5'18'21'0,"5"-18"-23"16,5-5 27-16,10 5-24 15,9 5 0-15,15-1 0 16,9-4 1-16,30-4-3 15,14 4 1-15,0 0 0 16,0 4 1-16,-10-4-2 16,-4 4 1-16,-11 1-3 15,-9-1 0-15,-14 0-9 16,-10 1 1-16</inkml:trace>
          <inkml:trace contextRef="#ctx0" brushRef="#br0" timeOffset="3632.5645">6020 850 19 0,'5'4'9'0,"34"-21"3"0,-20 13 6 16,10-1-15-16,10 1 0 15,14 0 1-15,10-1 0 16,10 1-6-16,5 0 1 15,-1 4 3-15,-9 0 0 16,-5 4-2-16,-5 0 1 0,-5-4-1 16,-4 0 0-16,-1 0 0 15,-4-4 0-15,-6-5-9 16,-4 1 0-16</inkml:trace>
          <inkml:trace contextRef="#ctx0" brushRef="#br0" timeOffset="4053.5617">6737 121 36 0,'-9'0'18'0,"-1"13"-15"16,10-13 28-16,0 5-31 0,5-1 1 16,0 5 0-16,4 4 1 15,6 4-2-15,9-4 0 16,10 4 0-16,5 9 1 16,4 0 0-16,6 5 0 15,4-1 0-15,-10 9 1 16,1 0 0-16,-5 0 0 15,-5-4 1-15,-20 8 0 16,-4 1 0-16,-20-5 1 16,-4 0-1-16,-15 4 1 15,0 5-2-15,-5-5 1 16,-5 5-2-16,-5-9 1 0,6 0-2 16,-1 0 1-16,5-8-6 15,5-1 0-15,10-4-11 16,9-9 0-16</inkml:trace>
        </inkml:traceGroup>
        <inkml:traceGroup>
          <inkml:annotationXML>
            <emma:emma xmlns:emma="http://www.w3.org/2003/04/emma" version="1.0">
              <emma:interpretation id="{5D9D23DD-C392-4180-956D-112CFAF3DD92}" emma:medium="tactile" emma:mode="ink">
                <msink:context xmlns:msink="http://schemas.microsoft.com/ink/2010/main" type="inkWord" rotatedBoundingBox="11565,3480 15098,2799 15422,4479 11889,5161"/>
              </emma:interpretation>
              <emma:one-of disjunction-type="recognition" id="oneOf2">
                <emma:interpretation id="interp10" emma:lang="fr-FR" emma:confidence="0">
                  <emma:literal>Frou</emma:literal>
                </emma:interpretation>
                <emma:interpretation id="interp11" emma:lang="fr-FR" emma:confidence="0">
                  <emma:literal>FOU</emma:literal>
                </emma:interpretation>
                <emma:interpretation id="interp12" emma:lang="fr-FR" emma:confidence="0">
                  <emma:literal>FOL</emma:literal>
                </emma:interpretation>
                <emma:interpretation id="interp13" emma:lang="fr-FR" emma:confidence="0">
                  <emma:literal>Froue</emma:literal>
                </emma:interpretation>
                <emma:interpretation id="interp14" emma:lang="fr-FR" emma:confidence="0">
                  <emma:literal>IÈL</emma:literal>
                </emma:interpretation>
              </emma:one-of>
            </emma:emma>
          </inkml:annotationXML>
          <inkml:trace contextRef="#ctx0" brushRef="#br0" timeOffset="4549.4812">8268 121 40 0,'-10'13'20'0,"5"13"-17"16,10-17 23-16,0 13-26 16,0 17 1-16,4 17 0 15,1 14 0-15,0 12-2 16,-1 0 1-16,1 1-1 16,0-9 1-1,4-5-11 1,1-17 0-16</inkml:trace>
          <inkml:trace contextRef="#ctx0" brushRef="#br0" timeOffset="5763.947">8268-5 34 0,'9'18'17'0,"25"-27"-17"15,-19 5 34-15,14 4-33 16,14 0 1-16,20 0 0 16,25-13 1-16,8-5-4 15,-4-8 0-15,0 5-5 0,-9 3 1 16,-11-3-7-16,-13 16 1 16</inkml:trace>
          <inkml:trace contextRef="#ctx0" brushRef="#br0" timeOffset="5064.8368">8452 980 28 0,'34'0'14'0,"29"0"-10"15,-34-4 25-15,19 0-28 16,15-5 1-16,0 0 1 16,0 1 1-16,5-1-5 0,0 0 0 15,-1-4 3-15,-4 0 0 16,-5 0-1-16,-4 5 1 16,4 3-2-16,-5 1 0 15,-9-1-4-15,-6-3 1 16,-8-1-9-16,-11-4 1 15</inkml:trace>
          <inkml:trace contextRef="#ctx0" brushRef="#br0" timeOffset="4804.7046">8558 61 42 0,'0'4'21'0,"5"31"-20"0,-5-18 30 16,0 5-31-16,0 12 1 16,0 10 2-16,5 16 0 15,0 14-4-15,0 0 1 16,-1 4 1-16,1-9 1 0,0 1-4 16,5-5 0-16,-10-9-11 15,0-8 1-15,0-9-1 16,-5-4 1-16</inkml:trace>
          <inkml:trace contextRef="#ctx0" brushRef="#br0" timeOffset="5301.6083">8771 585 39 0,'25'-4'19'0,"38"8"-22"15,-39-4 30-15,0 0-27 16,0-4 1-16,0 4-7 16,1 4 1-16,-1 1-1 15,0-5 1-15,0 0-5 16,0 0 0-16</inkml:trace>
          <inkml:trace contextRef="#ctx0" brushRef="#br0" timeOffset="6530.4591">9788 1136 36 0,'-19'22'18'0,"5"26"-21"0,9-39 29 0,-5 12-25 15,5 1 0-15,5 4 1 16,5-4 1-16,5 17-4 16,-1-18 1-16,6 1 1 15,4 0 1-15,6-5-1 16,4-13 0-16,4-8 0 16,11-9 0-16,-10-9 1 15,0-8 1-15,9 0-1 16,-9-14 0-16,-9 5 0 15,-16 9 1-15,-9 0-1 16,-9-5 1-16,-6 4-2 16,-14 1 0-16,-5 8 0 15,-5 5 0-15,1 17-1 16,-1 9 1-16,5-5-4 16,10 9 1-16,9-4-12 0,10-1 0 15</inkml:trace>
          <inkml:trace contextRef="#ctx0" brushRef="#br0" timeOffset="7325.6218">10554-44 30 0,'-15'-8'15'0,"10"-23"-1"0,5 23 11 0,0-5-23 16,0 4 0-16,0 0 3 16,0 9 1-16,0 0-7 15,0 5 1-15,0 8 4 16,0 8 0-16,0 18-1 16,5 13 0-16,0 9-1 15,-5-9 0-15,5 52-1 16,0-4 1-16,0-13 0 15,-1-13 0-15,6-5-1 16,5-12 1-16,-6-14-1 16,6-4 0-16,4-13-1 15,10-9 1-15,10-4-1 16,5-8 0-16,23-5 0 16,11 0 0-16,4 0 0 15,-9 0 0-15,-1-5-1 0,-4 5 0 16,-5 9-5-16,5-5 1 15,-15 1-11-15,1-5 0 16</inkml:trace>
          <inkml:trace contextRef="#ctx0" brushRef="#br0" timeOffset="7866.6239">11174-380 34 0,'0'-30'17'0,"19"-5"-14"16,-4 22 18-16,-1 0-20 15,1-4 1-15,4 4 0 0,10 4 1 16,-5 0-4-16,5 5 0 15,0 8 3-15,0 9 0 16,-4 9 0-16,-6 8 0 16,-9 9 1-16,-5 5 0 15,-10 4 1-15,-5 4 0 16,-5 0 0-16,1-5 1 16,-1-12-1-16,1-5 0 15,4 1-2-15,5-5 0 16,5-4-2-16,15-5 1 15,9-4-1-15,15-4 0 0,9-5-1 16,20-4 1-16,10 0-7 16,-1 0 0-16,1-4-9 15,-11-5 1-15</inkml:trace>
        </inkml:traceGroup>
        <inkml:traceGroup>
          <inkml:annotationXML>
            <emma:emma xmlns:emma="http://www.w3.org/2003/04/emma" version="1.0">
              <emma:interpretation id="{6BBDE5FB-6473-46DE-B252-3EC62A75F1E6}" emma:medium="tactile" emma:mode="ink">
                <msink:context xmlns:msink="http://schemas.microsoft.com/ink/2010/main" type="inkWord" rotatedBoundingBox="15975,3711 16684,3951 16507,4471 15799,4231"/>
              </emma:interpretation>
              <emma:one-of disjunction-type="recognition" id="oneOf3">
                <emma:interpretation id="interp15" emma:lang="fr-FR" emma:confidence="0">
                  <emma:literal>#</emma:literal>
                </emma:interpretation>
                <emma:interpretation id="interp16" emma:lang="fr-FR" emma:confidence="0">
                  <emma:literal>=</emma:literal>
                </emma:interpretation>
                <emma:interpretation id="interp17" emma:lang="fr-FR" emma:confidence="0">
                  <emma:literal>E</emma:literal>
                </emma:interpretation>
                <emma:interpretation id="interp18" emma:lang="fr-FR" emma:confidence="0">
                  <emma:literal>&lt;</emma:literal>
                </emma:interpretation>
                <emma:interpretation id="interp19" emma:lang="fr-FR" emma:confidence="0">
                  <emma:literal>«</emma:literal>
                </emma:interpretation>
              </emma:one-of>
            </emma:emma>
          </inkml:annotationXML>
          <inkml:trace contextRef="#ctx0" brushRef="#br0" timeOffset="10209.5939">12525 510 27 0,'5'-21'13'0,"-10"16"-2"0,15-3 10 15,-1 3-18-15,11-3 0 0,-1 8 1 16,15 0 0-16,9 0-6 16,1-4 1-16,0-5 3 15,9 0 1-15,0 9-3 16,0-8 0-16,1 8-6 15,9-9 0-15,0 9-5 16,-10-4 1-16</inkml:trace>
          <inkml:trace contextRef="#ctx0" brushRef="#br0" timeOffset="10523.6284">12656 803 37 0,'-10'9'18'0,"-5"3"-20"0,15-12 31 15,5 5-29-15,15-5 1 16,4-5 0-16,5 1 1 16,10 0-3-16,14-9 1 15,5 4 0-15,5 1 0 16,15 8-10-16,-11 4 1 0,6 0-2 16,-5 1 1-16</inkml:trace>
        </inkml:traceGroup>
        <inkml:traceGroup>
          <inkml:annotationXML>
            <emma:emma xmlns:emma="http://www.w3.org/2003/04/emma" version="1.0">
              <emma:interpretation id="{50A705F1-C8E4-4F7A-842B-2F5825DA2E98}" emma:medium="tactile" emma:mode="ink">
                <msink:context xmlns:msink="http://schemas.microsoft.com/ink/2010/main" type="inkWord" rotatedBoundingBox="17493,3356 22978,3367 22976,4723 17490,4713"/>
              </emma:interpretation>
              <emma:one-of disjunction-type="recognition" id="oneOf4">
                <emma:interpretation id="interp20" emma:lang="fr-FR" emma:confidence="0">
                  <emma:literal>101)</emma:literal>
                </emma:interpretation>
                <emma:interpretation id="interp21" emma:lang="fr-FR" emma:confidence="0">
                  <emma:literal>1+01)</emma:literal>
                </emma:interpretation>
                <emma:interpretation id="interp22" emma:lang="fr-FR" emma:confidence="0">
                  <emma:literal>1+011)</emma:literal>
                </emma:interpretation>
                <emma:interpretation id="interp23" emma:lang="fr-FR" emma:confidence="0">
                  <emma:literal>10+01)</emma:literal>
                </emma:interpretation>
                <emma:interpretation id="interp24" emma:lang="fr-FR" emma:confidence="0">
                  <emma:literal>1+o[A)</emma:literal>
                </emma:interpretation>
              </emma:one-of>
            </emma:emma>
          </inkml:annotationXML>
          <inkml:trace contextRef="#ctx0" brushRef="#br0" timeOffset="11395.2801">14123 988 33 0,'20'0'16'0,"47"-17"-8"15,-52 8 19-15,9-4-25 16,15-8 0-16,14-9 0 16,10 0 1-16,19-5-4 15,6 5 0-15,-6 8 1 16,5 14 0-16,-19-14-12 16,-5 5 1-16</inkml:trace>
          <inkml:trace contextRef="#ctx0" brushRef="#br0" timeOffset="11169.4102">14138 566 35 0,'34'-21'17'0,"19"8"-18"0,-39-4 32 0,1-22-30 16,4-4 1-16,5-5 0 15,6 1 1-15,-1-5-4 16,0-4 1-16,0 9 2 16,-5 4 0-16,0 0 0 15,-9 0 1-15,-1 13-1 16,-4 8 1-16,-5 5-1 15,-5 17 1-15,-5 4-1 16,0 9 1-16,-5 17-2 16,1 13 0-16,4 26-1 15,5-4 1-15,0 17-1 0,5 4 0 16,0-9-2-16,-1-4 1 16,1-12-5-16,0-5 0 15,-5-9-9-15,0-13 1 16</inkml:trace>
          <inkml:trace contextRef="#ctx0" brushRef="#br0" timeOffset="12071.2456">15353 760 31 0,'5'-4'15'0,"39"12"-8"0,-20-8 22 16,5 0-28-16,19 0 0 15,11-4 0-15,-1-5 1 0,9-12-4 16,11-1 1-16,-1 1-9 15,11-5 0-15</inkml:trace>
          <inkml:trace contextRef="#ctx0" brushRef="#br0" timeOffset="11875.9949">15799 342 44 0,'-5'-8'22'0,"0"8"-19"16,5 4 33-16,0-4-35 15,0 17 0-15,-5 13 1 16,1 9 0-16,-1 8-3 15,0 14 0-15,0-10 2 16,5 1 0-16,0-5-3 16,5-4 0-16,-5-4-8 15,5-9 1-15,0-4-5 16,-5-9 1-16</inkml:trace>
          <inkml:trace contextRef="#ctx0" brushRef="#br0" timeOffset="12700.7038">16680 407 34 0,'-29'21'17'0,"-5"-21"-18"0,25 13 23 0,-1 9-21 15,-5 8 0-15,-4 17 2 16,0 1 0-16,9 3-3 16,5-3 0-16,5-1 2 15,10-4 1-15,9-8-2 16,15-10 1-16,10-7-1 15,9-14 0-15,15-8-1 16,14-9 1-16,1-9 0 16,-6-12 0-16,-14-9 1 15,-10-5 0-15,-14 5 1 16,-15 5 0-16,-29 3 0 16,-19-4 0-16,-24 9-1 15,-6 9 1-15,-9 16-2 16,1 5 0-16,3 0-4 0,11 5 1 15,9-1-13-15,15-4 1 16</inkml:trace>
          <inkml:trace contextRef="#ctx0" brushRef="#br0" timeOffset="13241.9087">17886 37 36 0,'0'0'18'0,"-29"4"-12"0,20-4 20 16,-6 9-24-16,1 3 1 15,-11 10 3-15,1 8 0 16,0 13-7-16,-5 22 0 16,0 12 5-16,5 22 0 15,-1-4-1-15,6-18 0 16,4 18-2-16,11 4 1 15,4 0-1-15,9-13 0 16,11-21-3-16,18 4 0 0,11-22-5 16,4-8 0-16,10-18-8 15,0-8 1-15</inkml:trace>
          <inkml:trace contextRef="#ctx0" brushRef="#br0" timeOffset="13616.6058">18269 738 30 0,'39'-17'15'0,"24"-43"-8"0,-44 38 17 15,20-12-22-15,4-5 0 16,6-4 2-16,-1-21 0 16,-4 8-5-16,-1 0 1 15,-9 4 3-15,-9 9 1 16,-6 8 0-16,-5 10 0 16,-4 7 0-16,0 14 1 15,-5 13-2-15,-5 8 1 16,-5 22-1-16,0 17 0 15,5-5-2-15,-5 10 1 0,0 3-2 16,0 5 0-16,5-13-5 16,0 0 0-16,0-9-11 15,-4-8 0-15</inkml:trace>
          <inkml:trace contextRef="#ctx0" brushRef="#br0" timeOffset="13842.0173">18346 997 37 0,'34'-9'18'0,"49"-8"-12"16,-49 8 21-16,9-4-26 15,10-4 1-15,1 0 0 0,-1-5 0 16,5 1-3-16,0-1 0 15,5 1-1-15,-10 4 0 16,-4-1-9-16,14-16 0 16</inkml:trace>
          <inkml:trace contextRef="#ctx0" brushRef="#br0" timeOffset="14216.7437">19446-105 38 0,'14'0'19'0,"-9"4"-14"15,5 0 26-15,0 5-27 16,-1 8 1-16,6 0 2 16,-1 9 1-16,6 9-10 15,-1 8 1-15,0 8 6 16,-4 9 1-16,-1 18-2 16,-14 4 1-16,-4 12-2 15,-6 10 1-15,-5-1-2 16,-14 0 0-16,-14 9-2 15,-10 5 0-15,-10-23-8 16,-5-8 1-16,-10-17-12 0,6-21 1 16</inkml:trace>
        </inkml:traceGroup>
      </inkml:traceGroup>
    </inkml:traceGroup>
    <inkml:traceGroup>
      <inkml:annotationXML>
        <emma:emma xmlns:emma="http://www.w3.org/2003/04/emma" version="1.0">
          <emma:interpretation id="{29B987CC-2933-411B-AE6B-AA6922ADD01A}" emma:medium="tactile" emma:mode="ink">
            <msink:context xmlns:msink="http://schemas.microsoft.com/ink/2010/main" type="paragraph" rotatedBoundingBox="3271,5768 22766,5858 22757,7921 3261,7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FD3720-D2BC-42A5-B994-FCC778A054CE}" emma:medium="tactile" emma:mode="ink">
              <msink:context xmlns:msink="http://schemas.microsoft.com/ink/2010/main" type="line" rotatedBoundingBox="3271,5768 22766,5858 22757,7921 3261,7830"/>
            </emma:interpretation>
          </emma:emma>
        </inkml:annotationXML>
        <inkml:traceGroup>
          <inkml:annotationXML>
            <emma:emma xmlns:emma="http://www.w3.org/2003/04/emma" version="1.0">
              <emma:interpretation id="{F239FEDC-0A88-4182-9A20-82443613821F}" emma:medium="tactile" emma:mode="ink">
                <msink:context xmlns:msink="http://schemas.microsoft.com/ink/2010/main" type="inkWord" rotatedBoundingBox="3268,6475 4759,6481 4754,7519 3263,7512"/>
              </emma:interpretation>
              <emma:one-of disjunction-type="recognition" id="oneOf5">
                <emma:interpretation id="interp25" emma:lang="fr-FR" emma:confidence="0">
                  <emma:literal>»</emma:literal>
                </emma:interpretation>
                <emma:interpretation id="interp26" emma:lang="fr-FR" emma:confidence="0">
                  <emma:literal>«</emma:literal>
                </emma:interpretation>
                <emma:interpretation id="interp27" emma:lang="fr-FR" emma:confidence="0">
                  <emma:literal>#</emma:literal>
                </emma:interpretation>
                <emma:interpretation id="interp28" emma:lang="fr-FR" emma:confidence="0">
                  <emma:literal>¥</emma:literal>
                </emma:interpretation>
                <emma:interpretation id="interp29" emma:lang="fr-FR" emma:confidence="0">
                  <emma:literal>X</emma:literal>
                </emma:interpretation>
              </emma:one-of>
            </emma:emma>
          </inkml:annotationXML>
          <inkml:trace contextRef="#ctx0" brushRef="#br0" timeOffset="15748.6646">-101 3231 34 0,'14'0'17'0,"5"13"-11"16,-9-13 17-16,10 0-22 16,4 0 0-16,15 4 1 15,9-4 1-15,10 5-4 16,20-1 1-16,14-4 1 15,-5 4 1-15,-10-4-2 16,1 4 1-16,-6-4-2 16,-4 0 0-16,-15 0-6 0,-9 0 0 15,-15 5-4-15,-10-1 0 16</inkml:trace>
          <inkml:trace contextRef="#ctx0" brushRef="#br0" timeOffset="16139.1725">5 3756 38 0,'15'-8'19'0,"23"8"-22"15,-23-5 34-15,9 5-30 16,5-8 1-16,10-10 0 16,5 14 1-16,19 4-3 15,-1-4 1-15,1 8 1 16,0 0 1-16,-4-4-1 15,-1-4 0-15,-5 4-1 16,0-4 0-16,-4 4-1 16,-6-9 1-16,-4 5-4 15,-5-5 0-15,0 1-4 0,-10-1 1 16,-5 1-7-16,1-1 0 16</inkml:trace>
          <inkml:trace contextRef="#ctx0" brushRef="#br0" timeOffset="16724.055">761 3007 30 0,'-5'0'15'0,"5"0"-11"16,0 0 21-16,5 4-23 16,0 5 0-16,9-5 1 15,5 1 0-15,6 3-4 16,9 5 1-16,4 0 2 0,16 0 1 16,-1 4-1-16,10 0 0 15,-5 5 0-15,-5-5 1 16,0 0 0-16,-9 1 0 15,-10-5 0-15,-5 4 1 16,-10 0-1-16,-4 0 1 16,-5 9-1-16,-1 4 1 15,-9 0-1-15,-9 18 1 16,-11-1-1-16,-14 9 0 16,-4 0 0-16,-11 0 1 0,1 0-2 15,-1 4 0-15,1 5-1 16,-1-5 1-16,1-4-8 15,4 0 1-15,1-4-14 16,19-9 0 0</inkml:trace>
        </inkml:traceGroup>
        <inkml:traceGroup>
          <inkml:annotationXML>
            <emma:emma xmlns:emma="http://www.w3.org/2003/04/emma" version="1.0">
              <emma:interpretation id="{40C6AAAA-A187-420B-8EA0-FACB36E96706}" emma:medium="tactile" emma:mode="ink">
                <msink:context xmlns:msink="http://schemas.microsoft.com/ink/2010/main" type="inkWord" rotatedBoundingBox="6483,5795 22763,5823 22759,7901 6480,7874"/>
              </emma:interpretation>
              <emma:one-of disjunction-type="recognition" id="oneOf6">
                <emma:interpretation id="interp30" emma:lang="fr-FR" emma:confidence="0">
                  <emma:literal>d'allochtone)</emma:literal>
                </emma:interpretation>
                <emma:interpretation id="interp31" emma:lang="fr-FR" emma:confidence="0">
                  <emma:literal>d'alioutors)</emma:literal>
                </emma:interpretation>
                <emma:interpretation id="interp32" emma:lang="fr-FR" emma:confidence="0">
                  <emma:literal>d'altoirois)</emma:literal>
                </emma:interpretation>
                <emma:interpretation id="interp33" emma:lang="fr-FR" emma:confidence="0">
                  <emma:literal>daillecourtois)</emma:literal>
                </emma:interpretation>
                <emma:interpretation id="interp34" emma:lang="fr-FR" emma:confidence="0">
                  <emma:literal>daillecourtoise)</emma:literal>
                </emma:interpretation>
              </emma:one-of>
            </emma:emma>
          </inkml:annotationXML>
          <inkml:trace contextRef="#ctx0" brushRef="#br0" timeOffset="19502.0836">7410 2340 42 0,'-19'-9'21'0,"0"18"-18"0,9-5 28 0,-9 9-28 15,-10 4 1-15,-10 9 2 16,0 21 1-16,-5 18-8 16,6 30 1-16,-6 8 5 15,15 22 1-15,10 30-3 16,14 13 1-16,5-9-3 15,14 0 0-15,15-17-4 16,20-12 1-16,9-14-4 16,10-26 0-16,9-12-3 15,10-31 0-15,10-21-7 16,15-17 0-16</inkml:trace>
          <inkml:trace contextRef="#ctx0" brushRef="#br0" timeOffset="19982.8364">8147 2775 39 0,'4'-18'19'0,"-8"1"-15"16,4 17 28-16,0 5-31 16,4 7 0-16,1 6 2 15,0 16 1-15,0 18-5 16,0 17 1-16,4 21 1 15,1 9 1-15,0 4-4 0,0 1 0 16,-1-14-7-16,6-21 1 16,-1-17-5-16,1-14 0 15</inkml:trace>
          <inkml:trace contextRef="#ctx0" brushRef="#br0" timeOffset="21633.66">8243 3782 35 0,'0'-21'17'0,"5"8"-17"0,0 4 27 16,-5 9-25-16,5-9 0 15,-5 9 2-15,5 0 0 16,5 5-4-16,-1 8 1 16,6-5 3-16,9 1 0 15,10 4-2-15,5-5 1 0,-1 1-15 16,-9-5 1-16</inkml:trace>
          <inkml:trace contextRef="#ctx0" brushRef="#br0" timeOffset="21002.7712">8389 2990 39 0,'-29'-47'19'0,"9"-9"-17"0,15 38 30 15,1-3-31-15,4-9 1 16,9-5 2-16,11-8 0 15,14 4-5-15,9-4 1 16,20 9 2-16,19 8 1 0,-4 5-2 16,-5 8 1-16,-6 13-1 15,-4 8 0-15,0 10 0 16,-5 16 1-16,-9 0 0 16,-6 9 0-16,-13 5 0 15,-11 4 0-15,-14-5-1 16,-10-4 0-16,-10 0-1 15,-14 4 1-15,-9-4-2 16,-6-4 0-16,0-4-4 16,-4-5 1-16,4-4-8 15,10-9 1-15,15-9-4 16,5-3 0-16</inkml:trace>
          <inkml:trace contextRef="#ctx0" brushRef="#br0" timeOffset="20221.7314">8437 2878 36 0,'10'-26'18'0,"9"0"-18"0,-9 26 31 0,-5 0-28 15,4 22 0-15,-4 8 3 16,5 9 1-16,5 21-8 16,-6 5 0-16,1 12 5 15,0 5 0-15,-1 0-2 16,1-5 0-16,-5 1-5 15,-5-5 1-15,0-13-6 16,0-13 0-16,-5-8-6 16,0-4 0-16</inkml:trace>
          <inkml:trace contextRef="#ctx0" brushRef="#br0" timeOffset="22204.84">9154 3864 38 0,'-24'13'19'0,"0"4"-14"0,19-8 20 16,-5 4-23-16,0 8 0 0,5 5 1 16,5 0 0-16,0 0-4 15,5 4 1-15,5 4 2 16,9-12 1-16,6-5-2 15,4-9 1-15,0-8-1 16,9-17 1-16,-8-4-1 16,3-14 0-16,-4-3 0 15,-9-6 1-15,-1 1-1 16,-19 0 1-16,-5 0-1 16,-9 5 1-16,-10 16-1 15,-5 9 0-15,-5 5-1 16,-5 8 0-16,0 8-5 15,15 9 1-15,9-8-11 16,11 4 0-16</inkml:trace>
          <inkml:trace contextRef="#ctx0" brushRef="#br0" timeOffset="17565.1734">3483 3373 28 0,'-5'-13'14'0,"24"13"1"16,-19 0 3-16,0 0-16 16,10-8 0-16,-1-5 1 15,1 0 1-15,0 0-5 16,-5-4 0-16,-5-1 4 15,-5-3 0-15,-5-5-2 16,-14 4 1-16,-10 1-2 16,-5-1 1-16,1 10 0 15,-1 3 1-15,0 9-1 16,-5 4 1-16,6 9 0 0,-1 9 0 16,10 3-1-16,5 14 1 15,9 9-2-15,5 3 1 16,10 10-1-16,10-14 0 15,5-8 0-15,9-9 0 16,5-13 0-16,0-17 0 16,15-22 0-16,-1-21 0 15,1-8 0-15,-1-18 1 16,-4 4 0-16,-5-4 0 16,-10-8 0-16,-9-5 1 15,-1 5-1-15,-4-9 1 0,-10 12-2 16,5 10 1-16,-5 8-1 15,-5 13 1-15,0 8-1 16,0 14 1-16,0 16 0 16,1 36 1-16,-6 25-1 15,5 17 1-15,5 21-1 16,5 10 1-16,9 3-2 16,11-3 1-16,4-10-3 15,0-7 1-15,-5-10-7 16,5-21 1-16,0-13-9 15,10-13 0-15</inkml:trace>
          <inkml:trace contextRef="#ctx0" brushRef="#br0" timeOffset="18901.9991">3841 3855 36 0,'0'22'18'0,"10"12"-11"16,-5-21 22-16,4 9-25 15,1-1 0-15,4 5 2 16,6 8 1-16,-1-3-9 16,5-6 0-16,10 6 5 15,10-10 1-15,-1-4-3 16,6-12 0-16,-6-10-1 16,1-8 1-16,-5-8-1 0,-5-1 1 15,-10-3-1-15,-5-1 0 16,-9-4 0-16,-5-1 1 15,-10 1-1-15,-5 4 1 16,1 5-1-16,-1 4 1 16,-5 4-1-16,6 0 0 15,4 0 0-15,10 4 0 16,9 9 0-16,10-4 0 16,6 0-1-16,8 4 0 15,1 0-1-15,5 0 1 0,4 0-2 16,5 0 0-16,1 0 0 15,-6-5 0-15,5 5 0 16,1 0 1-16,-1-8 1 16,-10-1 0-16,-9-4 1 15,0 0 1-15,-5-4-1 16,-9 0 1-16,-1 0 0 16,-9-1 0-16,-10 10-1 15,0-1 0-15,-10 9 1 16,-9 5 0-16,-10 3-2 15,0 9 0-15,4 1 1 16,1 3 1-16,0 14 0 16,5-1 0-16,4 5-1 15,5-5 0-15,5 9 1 16,5-8 0-16,10 3-1 16,5-3 0-16,9-18 0 0,5 0 0 15,5-12 0-15,0-10 0 16,-5-8 0-16,0-4 0 15,0-9 0-15,0 1 1 16,-14-6-1-16,-1 1 1 16,-4 4 0-16,-1 5 0 15,-9 4 0-15,0-1 1 16,-9 10-1-16,4 8 0 16,0 8 0-16,-5 10 0 15,-4 3 0-15,9 1 0 0,5 8-2 16,0 0 1-1,10 4 0-15,4 10 0 0,10-6 0 16,1-8 0-16,-1 1-1 16,5 3 1-16,5-17 0 15,5-8 0-15,-1-1-1 16,1-12 1-16,0 0-1 16,0-13 1-16,-1-5-1 15,1-12 1-15,0 3-1 16,-5 1 1-16,0 0-1 15,-5 0 1-15,-5 0 0 16,0 4 0-16,0 5 0 16,1-1 1-16,8 5-2 15,-4 4 1-15,5 4 0 16,0 1 0-16,-5 3-2 16,0 5 1-16,0 0 0 15,1 5 0-15,-1 8 0 16,-5 4 1-16,-5 4 1 0,-9 1 1 15,-5 17 1-15,-5 8 1 16,0 5 0-16,0 4 1 16,5 0-1-16,9-5 0 15,10-8-4-15,10-13 1 16,29-12-8-16,24-18 0 16,25-22-10-16,14-30 0 15</inkml:trace>
          <inkml:trace contextRef="#ctx0" brushRef="#br0" timeOffset="22400.9938">10442 3795 42 0,'20'34'21'0,"-40"9"-18"0,6-25 28 15,-15 8-31-15,-25 12 1 16,-4 10-9-16,-10 16 1 0,-4 14-2 16,-1 3 1-16</inkml:trace>
          <inkml:trace contextRef="#ctx0" brushRef="#br0" timeOffset="22792.3786">10849 2878 46 0,'5'0'23'0,"0"30"-21"0,0-26 37 16,-1 5-37-16,6 8 0 16,0 9 1-16,4 4 0 15,1 13-4-15,4 5 0 16,6 21 2-16,-6-1 1 16,0 14-3-16,1 0 1 0,-6-17-5 15,1-14 1-15,4-8-5 16</inkml:trace>
          <inkml:trace contextRef="#ctx0" brushRef="#br0" timeOffset="23060.3178">11295 2874 45 0,'0'0'22'0,"5"13"-12"15,-5-9 22-15,4 17-31 16,1 10 1-16,-5 12 1 16,10 13 0-16,0 8-4 15,4 9 1-15,1 9 2 16,-1 0 0-16,1 4-1 0,-6-8 0 16,-4-14-3-16,-5-8 0 15,0-9-9-15,0-8 1 16,0-9-5-16,5-8 0 15</inkml:trace>
          <inkml:trace contextRef="#ctx0" brushRef="#br0" timeOffset="23524.8091">11062 2878 43 0,'-48'-13'21'0,"38"13"-22"16,10-9 35-16,5-3-32 16,14-1 0-16,6-5 2 15,13-7 0-15,6-1-5 0,9-4 0 16,10 4 3-16,15 0 1 16,-6 9-2-16,15 8 1 15,-9 9-1-15,9 13 0 16,-14 9 0-16,-15-1 1 15,-10 5 0-15,-14 13 0 16,-19 4-1-16,-20 4 1 16,-14 0-1-16,-20 5 1 15,-10-5-3-15,-4 1 1 16,-5-5-6-16,0-9 1 16,5-4-11-16,9-8 0 15</inkml:trace>
          <inkml:trace contextRef="#ctx0" brushRef="#br0" timeOffset="23946.6338">11232 3687 39 0,'0'-8'19'0,"-29"21"-13"0,24-5 22 16,0-3-25-16,0 7 1 16,0 6 0-16,10-1 1 15,5-4-7-15,4 4 1 0,6-4 2 16,4 0 1-16,15-4-15 15,-1-1 0-15</inkml:trace>
          <inkml:trace contextRef="#ctx0" brushRef="#br0" timeOffset="24396.3055">11658 4269 38 0,'-39'4'19'0,"63"17"-15"0,-9-21 20 16,4-4-22-16,6-5 0 16,13-3 0-16,6-14 1 15,4-9-4-15,6-3 1 16,-1-6 1-16,5 1 1 16,-10 0 0-16,1 5 0 15,-10 3 0-15,-10 9 1 16,-5 9 0-16,-10 4 1 0,-4 18 0 15,-5 7 0-15,-5 10-1 16,-5 12 1-16,5 14-2 16,0 3 0-16,0 5-3 15,-5 5 1-15,5-14-14 16,-5-4 1-16,5-13-4 16,0-17 1-16</inkml:trace>
          <inkml:trace contextRef="#ctx0" brushRef="#br0" timeOffset="24831.9875">12888 2508 35 0,'-5'17'17'0,"10"-17"-14"0,0 9 25 15,5-1-25-15,4 9 0 16,6 5 3-16,4 4 1 0,5 8-7 15,10 14 0-15,9 12 5 16,5 9 0-16,5 4-2 16,1 13 1-16,-21 4-2 15,-4 9 0-15,-10 5 0 16,-19 16 0-16,-19-8 1 16,-15 4 0-16,-10-4 1 15,-5 5 0-15,1-5-1 16,-1 0 0-16,-4-9-8 15,-10-8 0-15,-1-14-13 16,-13-12 0-16</inkml:trace>
          <inkml:trace contextRef="#ctx0" brushRef="#br0" timeOffset="26078.3378">14346 3519 39 0,'-10'5'19'0,"20"-22"-12"15,0 12 19-15,4 5-25 16,6-8 1-16,4 8 2 16,10 0 0-16,4 0-5 15,6-9 0-15,9 5 0 16,5 4 0-16,0 0-6 15,5-9 1-15,-19 9-7 0,9 0 0 16</inkml:trace>
          <inkml:trace contextRef="#ctx0" brushRef="#br0" timeOffset="26302.9203">14544 3825 40 0,'44'0'20'0,"58"-30"-24"0,-68 30 35 0,4-4-31 16,1 8 0-16,5 0-2 15,-5 1 1-15,-1-5-9 16,1 0 0-16</inkml:trace>
          <inkml:trace contextRef="#ctx0" brushRef="#br0" timeOffset="26949.0007">16056 3537 36 0,'0'0'18'0,"-15"-18"-13"16,10 10 24-16,0 8-27 15,-4-4 0-15,-6 8 3 16,1-4 1-16,-1 8-7 16,1 1 1-16,-1 8 3 15,-4 9 1-15,4 9-2 16,1 3 1-16,4 5-2 16,10 5 1-16,10 3-2 15,9-8 1-15,10-4-1 16,5-9 1-16,5-8-1 15,19-14 0-15,5-8 0 16,-5-12 0-16,5-10 1 0,-10-12 0 16,-9-9 0-16,-10-9 0 15,-15 0 0-15,-14 5 0 16,-15-5-1-16,-9 13 1 16,-20 14-1-16,-9 12 1 15,-1 8-1-15,-4 10 0 16,4 12-3-16,11 0 0 15,4 0-13-15,14 1 1 16</inkml:trace>
          <inkml:trace contextRef="#ctx0" brushRef="#br0" timeOffset="27383.5438">17499 2869 39 0,'-29'22'19'0,"-20"30"-13"0,35-27 20 16,-6 6-24-16,1 12 0 16,-5 13 5-16,4 12 0 15,-4 31-8-15,10 18 1 16,4-5 4-16,10 0 1 15,5-9-2-15,5 0 1 16,4-4-4-16,10-13 1 16,5-12-5-16,5-14 0 15,10-13-9-15,4-17 0 0,15-21-3 16,5-18 1-16</inkml:trace>
          <inkml:trace contextRef="#ctx0" brushRef="#br0" timeOffset="28073.2801">17852 3670 36 0,'0'13'18'0,"54"-60"-18"15,-40 34 32-15,10-13-29 16,10-13 0-16,0-17 2 16,10-4 1-16,9-5-7 0,5-8 0 15,-5 9 4-15,-9 8 1 16,-5 0-1-16,-10 8 1 16,-10 23 0-16,-4 7 0 15,-6 18 0-15,-9 13 0 16,-9 22 0-16,-1 8 0 15,0 26-1-15,1 8 1 16,4 5-3-16,0 13 0 16,0-18-4-16,0-4 1 15,1-4-3-15,-6-9 1 16,0 1-5-16,0-14 1 0,1-8-4 16,-1-5 0-16,-4-12-2 15,-1-1 1-15,-4-4 5 16,-1-4 0-16,-4-4 6 15,5 0 0-15,-6 4 6 16,6-9 1-16,-5 0 4 16,0 0 0-16,4 5-2 15,1 0 1-15,0-1-3 16,-1-3 0-16,6 3-3 16,4 1 1-16,5-1-2 15,0-3 1-15,10-1-2 16,5-8 1-16,-1 4-1 15,6-5 1-15,0-3-1 16,-1-1 1-16,1 1 1 16,9-1 0-16,5-4 0 15,14 0 0-15,11-4 0 16,-1 0 0-16,10-1 0 0,0 6 0 16,10-1-2-16,-1-5 1 15,-14 6-2-15,-4-1 1 16,-6 4-9-16,-9-4 0 15,-10 0-7-15,0 5 1 16</inkml:trace>
          <inkml:trace contextRef="#ctx0" brushRef="#br0" timeOffset="28434.5074">19058 2999 35 0,'0'0'17'0,"15"4"-8"16,-5 0 21-16,-1 0-25 15,1 1 0-15,4 8 2 16,-4 0 1-16,19 21-10 16,15 9 1-16,-1 9 8 15,6 17 0-15,-6 4-2 16,-9 22 0-16,-14-5-1 0,-15 9 1 16,-20 4-2-16,-19 18 0 15,-14-1-7-15,-15 5 1 16,-20 0-16-16,-18-13 1 15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42:12.501"/>
    </inkml:context>
    <inkml:brush xml:id="br0">
      <inkml:brushProperty name="width" value="0.105" units="cm"/>
      <inkml:brushProperty name="height" value="0.1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6F23317-8CE2-4569-A9A6-800B28138680}" emma:medium="tactile" emma:mode="ink">
          <msink:context xmlns:msink="http://schemas.microsoft.com/ink/2010/main" type="writingRegion" rotatedBoundingBox="1589,9362 23181,9209 23237,17103 1645,17256"/>
        </emma:interpretation>
      </emma:emma>
    </inkml:annotationXML>
    <inkml:traceGroup>
      <inkml:annotationXML>
        <emma:emma xmlns:emma="http://www.w3.org/2003/04/emma" version="1.0">
          <emma:interpretation id="{48D29B6F-7C21-477D-A9B5-493E39B7FE4F}" emma:medium="tactile" emma:mode="ink">
            <msink:context xmlns:msink="http://schemas.microsoft.com/ink/2010/main" type="paragraph" rotatedBoundingBox="1589,9362 20438,9229 20450,10938 1601,110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45D028-8B79-463A-8B93-9F1F42C71E96}" emma:medium="tactile" emma:mode="ink">
              <msink:context xmlns:msink="http://schemas.microsoft.com/ink/2010/main" type="inkBullet" rotatedBoundingBox="1594,10113 1821,10111 1823,10418 1596,10419"/>
            </emma:interpretation>
            <emma:one-of disjunction-type="recognition" id="oneOf0">
              <emma:interpretation id="interp0" emma:lang="fr-FR" emma:confidence="0">
                <emma:literal>•</emma:literal>
              </emma:interpretation>
            </emma:one-of>
          </emma:emma>
        </inkml:annotationXML>
        <inkml:trace contextRef="#ctx0" brushRef="#br0">87 164 26 0,'-4'7'13'0,"0"1"-9"15,-5-12 14-15,9 4-16 16,0 4 0-16,0 8 0 16,0 0 0-16,0 0-3 15,0 0 1-15,0 7 2 16,0-7 0-16,9 0-1 16,-5 8 1-16,5-13-1 0,0 1 1 15,0-8-1-15,4 0 1 16,0 0-1-16,5-8 0 15,-5-7 1-15,5-5 0 16,-5-4 0-16,1-7 0 16,-6 3 1-16,-3-3 0 15,-5 3 0-15,-5-7 1 16,1 7-2-16,-9 5 1 16,-5 3-1-16,-13 4 1 15,4 20-2-15,-4 12 1 0,-4 15-2 16,4 5 0-1,9 3-2-15,13 8 0 0,13-7-9 16,14-5 1-16,17-7-5 16,19-20 1-16</inkml:trace>
      </inkml:traceGroup>
      <inkml:traceGroup>
        <inkml:annotationXML>
          <emma:emma xmlns:emma="http://www.w3.org/2003/04/emma" version="1.0">
            <emma:interpretation id="{8C40D33E-C3E2-487C-9D9F-69031495BCD9}" emma:medium="tactile" emma:mode="ink">
              <msink:context xmlns:msink="http://schemas.microsoft.com/ink/2010/main" type="line" rotatedBoundingBox="2555,9355 20438,9229 20450,10938 2567,11065"/>
            </emma:interpretation>
          </emma:emma>
        </inkml:annotationXML>
        <inkml:traceGroup>
          <inkml:annotationXML>
            <emma:emma xmlns:emma="http://www.w3.org/2003/04/emma" version="1.0">
              <emma:interpretation id="{EF12E6E6-3C4B-4E1D-9D51-50628B32A9B6}" emma:medium="tactile" emma:mode="ink">
                <msink:context xmlns:msink="http://schemas.microsoft.com/ink/2010/main" type="inkWord" rotatedBoundingBox="2555,9376 7136,9343 7143,10336 2562,10369"/>
              </emma:interpretation>
              <emma:one-of disjunction-type="recognition" id="oneOf1">
                <emma:interpretation id="interp1" emma:lang="fr-FR" emma:confidence="0">
                  <emma:literal>Similor</emma:literal>
                </emma:interpretation>
                <emma:interpretation id="interp2" emma:lang="fr-FR" emma:confidence="0">
                  <emma:literal>Similar</emma:literal>
                </emma:interpretation>
                <emma:interpretation id="interp3" emma:lang="fr-FR" emma:confidence="0">
                  <emma:literal>Simila</emma:literal>
                </emma:interpretation>
                <emma:interpretation id="interp4" emma:lang="fr-FR" emma:confidence="0">
                  <emma:literal>Similai</emma:literal>
                </emma:interpretation>
                <emma:interpretation id="interp5" emma:lang="fr-FR" emma:confidence="0">
                  <emma:literal>Simili</emma:literal>
                </emma:interpretation>
              </emma:one-of>
            </emma:emma>
          </inkml:annotationXML>
          <inkml:trace contextRef="#ctx0" brushRef="#br0" timeOffset="915.6426">1443-557 39 0,'-4'0'19'0,"17"-8"-19"0,-9 0 32 16,-4-4-31-16,0 1 0 16,0-5 3-16,-4-4 0 15,-9-4-4-15,-5 1 1 16,-4-1 2-16,-9 12 1 16,0-3-1-16,-9 11 0 15,4 8-1-15,-3 4 1 16,-1 11-2-16,4 5 0 15,5-1-1-15,5 5 1 0,8 8-1 16,5-5 0 0,8 12-1-16,14-3 1 0,9-1-1 15,8 0 1-15,5 5-1 16,14-1 1-16,8 4 0 16,5-3 0-16,-1 11 0 15,-13-8 0-15,-13-4 0 16,-8-7 1-16,-6 3 0 15,-12-3 0-15,-10-1 0 16,-12-3 1-16,-19-9-1 16,-13 1 0-16,-8-8-3 15,-5-1 0-15,-5 1-9 16,5-4 0-16,-13 0-5 16,0-20 0-16</inkml:trace>
          <inkml:trace contextRef="#ctx0" brushRef="#br0" timeOffset="2027.8793">1829-191 34 0,'-5'8'17'0,"1"16"-13"16,4-16 18-16,0 3-21 16,0 5 0-16,-5-4 1 15,5 12 1-15,0-1-4 16,0 13 0-16,5-5 2 15,4 9 0-15,-1-5-1 16,6 0 1-16,3-7-2 16,10-4 0-16,4-13-8 15,0-7 0-15,4-12-2 16,-8-7 1-16</inkml:trace>
          <inkml:trace contextRef="#ctx0" brushRef="#br0" timeOffset="2193.8033">1851-478 43 0,'-14'-32'21'0,"32"9"-31"0,-9 3 42 16,9 0-33-16,8 4 0 15,1-3-20-15,8-1 0 16</inkml:trace>
          <inkml:trace contextRef="#ctx0" brushRef="#br0" timeOffset="2943.7098">2170 120 38 0,'-14'4'19'0,"10"0"-14"16,4-12 26-16,0 8-30 15,0 0 1-15,0 0 0 16,4-8 1-16,5 1-4 0,0-5 1 16,4 4 1-16,5-12 1 15,0 0-1-15,0-3 0 16,-1 3-1-16,1 0 1 16,0 1-1-16,-1 3 0 15,-3 4 1-15,-1 4 0 16,-4 4 0-16,0 4 1 15,0 8-1-15,-5 4 1 16,0 8-1-16,1 3 0 16,-1 1-1-16,5 0 0 0,0-9-1 15,0-3 1-15,0-8 0 16,0-4 0-16,4 0-1 16,0-12 1-16,5-3 0 15,0-9 0-15,-1 4 0 16,-3 5 0-16,-1 3 0 15,0 4 0-15,-4 4 0 16,0 0 1-16,0 8-1 16,0 4 0-16,4 4 0 15,-4-5 0-15,9 9 0 16,-1-4 0-16,5-4 0 16,1-4 0-16,3-4 0 15,1-8 0-15,-5 0 0 16,0-4 0-16,0 0 0 15,-4 1 0-15,-5 3 0 16,5 8 0-16,0 0 0 16,-5 16 0-16,0 3 0 0,1 1 0 15,-1 0-1-15,0-5 1 16,0 5-5-16,5-16 1 16,4 0-6-16,0 0 0 15,1-12-4-15,-1-4 0 16</inkml:trace>
          <inkml:trace contextRef="#ctx0" brushRef="#br0" timeOffset="3124.1212">3193-69 35 0,'-4'-4'17'0,"8"4"-19"0,-4 0 29 16,5 4-26-16,-1 4 1 0,0 8 1 16,1 4 1-16,4 3-5 15,4 1 0-15,0-1 2 16,5-7 1-16,4-4-2 15,0-8 1-15,9-4-7 16,-9-8 1-16,1 0-6 16,3-4 0-16</inkml:trace>
          <inkml:trace contextRef="#ctx0" brushRef="#br0" timeOffset="3273.6937">3339-329 43 0,'-44'-39'21'0,"35"0"-22"16,9 39 37-16,-4-8-37 16,4 4 0-16,-5-4-10 15,5 8 1-15,9 4 3 0,0-4 1 16</inkml:trace>
          <inkml:trace contextRef="#ctx0" brushRef="#br0" timeOffset="4369.3778">3574-96 31 0,'13'-4'15'0,"23"-28"-8"15,-23 20 20-15,0-7-25 16,10-9 0-16,3 1 2 16,5-9 1-16,5-11-5 15,-5-4 0-15,-5-4 3 16,1-4 1-16,-5 7-2 15,-9-7 1-15,-8 8-1 16,-10 8 0-16,-4 7-1 16,-4 9 0-16,-9 11 0 0,0 8 1 15,-5 32-1-15,1 19 1 16,-1 28-1-16,0 20 0 16,5 3-1-16,5-19 1 15,21 35-1-15,9 0 0 16,18-15 0-16,14-16 0 15,8-12-2-15,26-20 1 16,10-24-3-16,0-19 1 16,4-11-2-16,-5-9 1 15,-8-8-1-15,-9-7 0 16,-5-5 1-16,5 5 1 16,-18 7 2-16,-13 8 0 0,-4 1 2 15,-10 3 0-15,-3 0 0 16,-6 4 1-16,1 0-1 15,-5 0 1-15,-4 0-1 16,4-3 1-16,-4-1-2 16,0-4 1-16,-4-4 0 15,-5 1 1-15,-5-5 0 16,-4 4 0-16,-13 1 0 16,0 3 1-16,-9 4-1 15,0 4 0-15,-9 12-1 16,0 8 1-16,0 12-1 15,9-9 1-15,-4 25-1 16,4 7 1-16,13 0-2 16,5 4 1-16,8-7-1 15,10-13 0-15,8-7 0 16,14-4 0-16,-1-9-1 0,5-11 1 16,5-7-1-16,-1-5 1 15,5-8 0-15,-5-4 0 16,-8-3 0-16,-5 7 0 15,-4 4 0-15,-9 1 1 16,-9 7-1-16,0 8 1 16,-13 8-1-16,-1 0 0 15,1 19 0-15,4 1 0 16,9 3-1-16,9 1 1 16,9-1 0-16,4 5 0 15,4-17-1-15,10 1 1 0,-1-8-1 16,1 0 1-16,-1-12 0 15,1-4 1-15,-1-8-1 16,0-12 0-16,1-3 0 16,-5-5 0-16,4 5 0 15,-4-5 0-15,-4 8 0 16,-5 5 0-16,0 7 0 16,-4 0 0-16,0 12 0 15,-1 4 1-15,-3 8-1 16,-5-4 1-16,13 19-1 15,9-3 0-15,4-8-2 16,5-1 1-16,4-11-14 16,10 0 0-16</inkml:trace>
        </inkml:traceGroup>
        <inkml:traceGroup>
          <inkml:annotationXML>
            <emma:emma xmlns:emma="http://www.w3.org/2003/04/emma" version="1.0">
              <emma:interpretation id="{FAE5736F-7AA6-48BE-A0AB-D5759B170E97}" emma:medium="tactile" emma:mode="ink">
                <msink:context xmlns:msink="http://schemas.microsoft.com/ink/2010/main" type="inkWord" rotatedBoundingBox="8267,9540 13592,9502 13603,10987 8278,11024"/>
              </emma:interpretation>
              <emma:one-of disjunction-type="recognition" id="oneOf2">
                <emma:interpretation id="interp6" emma:lang="fr-FR" emma:confidence="0">
                  <emma:literal>analyses</emma:literal>
                </emma:interpretation>
                <emma:interpretation id="interp7" emma:lang="fr-FR" emma:confidence="0">
                  <emma:literal>analysas</emma:literal>
                </emma:interpretation>
                <emma:interpretation id="interp8" emma:lang="fr-FR" emma:confidence="0">
                  <emma:literal>analysiez</emma:literal>
                </emma:interpretation>
                <emma:interpretation id="interp9" emma:lang="fr-FR" emma:confidence="0">
                  <emma:literal>analysais</emma:literal>
                </emma:interpretation>
                <emma:interpretation id="interp10" emma:lang="fr-FR" emma:confidence="0">
                  <emma:literal>analysés</emma:literal>
                </emma:interpretation>
              </emma:one-of>
            </emma:emma>
          </inkml:annotationXML>
          <inkml:trace contextRef="#ctx0" brushRef="#br0" timeOffset="7131.7101">8425 112 39 0,'0'16'19'0,"49"-43"-19"0,-40 19 32 16,4-4-31-16,0-8 0 15,5 1 3-15,0-5 0 16,0 0-5-16,-5 1 1 0,0-1 3 15,-8 0 1-15,-5 1-2 16,-5 3 1-16,-8 4-2 16,0 4 1-16,-5 5-1 15,-4 7 1-15,-1 7-1 16,-8 5 0-16,0 4-1 16,5 12 1-16,-1 7-1 15,10 1 1-15,3 3-1 16,10-8 0-16,4 1-1 15,13-8 1-15,5-5-1 16,4-3 1-16,0-8 0 16,0-8 0-16,0-8 0 15,-4-4 0-15,0 4 0 16,0 4 0-16,-5-4 0 16,-4 5 0-16,-5 6 0 15,-4 1 0-15,5 8 0 16,-1 0 0-16,1 0 0 0,3 4 0 15,6-1 0-15,8 1 0 16,4 4-1 0,10-16 1-16,4-12-1 0,17-8 1 15,1-4 0-15,4-7 0 16,4-13 0-16,-8-7 0 16,0-8 0-16,-5-4 1 15,-5-4-1-15,-3 0 1 16,-10-4-1-16,-8-4 1 15,-9 0 0-15,-10 12 0 0,-8 8-1 16,-8 8 0-16,-6 7 1 16,-4 21 0-16,1 15-1 15,-10 11 1-15,1 17-1 16,-10 23 1-16,5 4-1 16,9 8 0-16,9 0-1 15,8 4 1-15,14-4-1 16,13-4 1-16,5-11-1 15,8-5 1-15,10-16-1 16,8-11 1-16,0-12-1 16,5-16 1-16,4-3 0 15,4-5 0-15,-4-4 0 16,-13 1 0-16,-9-5 0 16,-14 8 0-16,-4 1 0 15,-4 7 1-15,-13 0-1 16,-5 12 0-16,0 8 0 0,-5 0 0 15,1 0 0-15,8 3 0 16,-4 1 0-16,5 8 0 16,3-4-1-16,-3-1 1 15,17 5 0-15,0 0 0 16,0-4-1-16,0-9 1 16,1-3-1-16,-6-8 1 15,5-3 0-15,-4-5 0 16,0 4-1-16,0-4 1 15,-5 0 0-15,0 4 1 0,-4 1-1 16,0-1 0-16,0 8 0 16,0 0 1-16,4 8-1 15,0-5 0-15,5 13-1 16,4 16 1-16,0 7 0 16,9 20 0-16,14 4 0 15,-1 4 0-15,-4 4 1 16,-9-4 0-16,-9 0 1 15,-13 0 0-15,-27 8 1 16,-13-4 1-16,-13-5 0 16,-14-3 0-16,-4-11-2 15,9-13 0-15,4-7-1 16,5-13 1-16,13-15-4 16,13-12 1-16,9-15-1 15,9-21 1-15,9-3-1 16,13-12 0-16,14-4 0 15,8-12 0-15,0-7 1 0,14-1 0 16,8-4 0-16,1-3 0 16,-5 3 1-16,-9 16 0 15,-4 8 0-15,-9 8 0 16,-5 12 0-16,-4 11 0 16,0 12 0-16,5 9 0 15,-1 11 0-15,5 11 0 16,0 5 0-16,0 8 0 15,4 7 0-15,-4 5 1 16,-5-5-1-16,-4 1 0 16,-9-1 0-16,-17 1 1 0,-10-13-1 15,-8 5 1-15,-9-8-1 16,-5-8 1-16,-8 0-1 16,-1-4 0-16,-3-4 0 15,8-4 0-15,4-4-1 16,9-8 1-16,9 0-1 15,9-11 0-15,14 3 0 16,8-7 1-16,13 3-1 16,5 0 1-16,22 1-1 15,-4 3 1-15,-1 5 0 16,-3 3 0-16,-1 8 0 16,-9 4 0-16,-9 12 0 15,-4 0 1-15,-4 11-1 16,0 1 1-16,-1 4-1 0,-4 3 1 15,1-7-2-15,-6-4 1 16,1-1-7-16,0-7 0 16,-1-16-9-16,1-3 0 15</inkml:trace>
          <inkml:trace contextRef="#ctx0" brushRef="#br0" timeOffset="7266.6319">11354-396 43 0,'-31'-35'21'0,"26"3"-18"0,5 25 29 16,0-1-31-16,0 0 0 16,0-4-4-16,5 0 1 0,8 4-10 15,5 0 1-15</inkml:trace>
          <inkml:trace contextRef="#ctx0" brushRef="#br0" timeOffset="7716.8935">11606 10 42 0,'-26'12'21'0,"17"4"-17"16,4-12 29-16,5-1-31 0,0 1 0 16,0 0 1-16,5-12 0 15,4-7-4-15,8-5 0 16,5 0 3-16,9 1 0 16,9-5-1-16,0 0 1 15,0 5-1-15,-5 3 0 16,1 4 0-16,-5 8 1 15,-5 4-1-15,1 8 1 16,-5 0 0-16,-4 8 0 16,-5 15 1-16,1-3 1 15,-6 7 0-15,-8-3 0 0,-4-1 0 16,-5-3 0-16,-4-5-2 16,-9-7 1-16,-1-8-5 15,-3-4 1-15,-10-12-10 16,5-16 0-16,0-11-9 15,9-4 0-15</inkml:trace>
          <inkml:trace contextRef="#ctx0" brushRef="#br0" timeOffset="5420.1666">7061 34 44 0,'-9'4'22'0,"35"-32"-22"16,-17 16 27-16,0-4-26 16,-4 1 0-16,-1-1 1 15,-4-4 0 1,-13-7-2-16,-5 3 1 16,-9 0 2-16,-4 9 0 15,-13 3 0-15,0 4 0 16,4 16 0-16,0 4 0 15,0 3-1-15,0 13 0 16,9 0-1-16,5 3 0 16,8 8-1-16,5-3 1 15,8-1-2-15,10-7 1 16,4-1 0-16,8-11 0 16,10-12-1-16,8-4 1 15,1-12 0-15,-1-7 0 16,1 3 0-16,-5-16 0 0,-5 5 0 15,-4 7 0-15,-4 4 0 16,0 1 1-16,-5 7-1 16,-8 12 1-16,-10 0-1 15,5 11 0-15,5 9 0 16,-1 4 0-16,5-1-1 16,0 1 1-16,4-5-1 15,0-3 1-15,9-4-1 16,5-8 1-16,4-4 0 15,4-8 0-15,1-8 0 16,4-8 0-16,-5-7 0 16,-4-9 0-16,-4 5 0 15,-5 3 0-15,-4 4 0 16,-1 5 1-16,-3 3-1 0,-5 4 1 16,-5 4-1-16,-4 8 1 15,0 8-1-15,0 8 0 16,4 4-1-16,1 3 1 15,4 5 0-15,0-8 0 16,13-5-1-16,4 1 1 16,1-8 0-16,4-4 0 15,0-8 0-15,-5-8 0 16,5 4 0-16,-4-8 0 16,0-3 0-16,-5 3 0 15,-5 0 0-15,1 1 0 0,-4 3 0 16,-1 4 1-16,0 4-1 15,0 12 1-15,1 8-1 16,-1 11 1-16,5 1-1 16,4-9 1-16,4 5-4 15,5-8 1-15,5-12-12 16,4-4 1-16,17-4-3 16,5-8 1-16</inkml:trace>
        </inkml:traceGroup>
        <inkml:traceGroup>
          <inkml:annotationXML>
            <emma:emma xmlns:emma="http://www.w3.org/2003/04/emma" version="1.0">
              <emma:interpretation id="{17E71167-FB47-48E0-85AB-FB41DA8FCC6A}" emma:medium="tactile" emma:mode="ink">
                <msink:context xmlns:msink="http://schemas.microsoft.com/ink/2010/main" type="inkWord" rotatedBoundingBox="14623,9270 19275,9237 19282,10253 14631,10286"/>
              </emma:interpretation>
              <emma:one-of disjunction-type="recognition" id="oneOf3">
                <emma:interpretation id="interp11" emma:lang="fr-FR" emma:confidence="0">
                  <emma:literal>entails</emma:literal>
                </emma:interpretation>
                <emma:interpretation id="interp12" emma:lang="fr-FR" emma:confidence="0">
                  <emma:literal>entais</emma:literal>
                </emma:interpretation>
                <emma:interpretation id="interp13" emma:lang="fr-FR" emma:confidence="0">
                  <emma:literal>entartes</emma:literal>
                </emma:interpretation>
                <emma:interpretation id="interp14" emma:lang="fr-FR" emma:confidence="0">
                  <emma:literal>entailla</emma:literal>
                </emma:interpretation>
                <emma:interpretation id="interp15" emma:lang="fr-FR" emma:confidence="0">
                  <emma:literal>lutais</emma:literal>
                </emma:interpretation>
              </emma:one-of>
            </emma:emma>
          </inkml:annotationXML>
          <inkml:trace contextRef="#ctx0" brushRef="#br0" timeOffset="9458.8274">13174-65 39 0,'9'-8'19'0,"9"16"-15"16,-18-8 19-16,9-4-21 16,9 0 0-16,-1 0 1 15,1-7 1-15,0-5-5 16,8 0 0-16,-4-8 3 15,-4 1 1-15,0-9-2 16,-5 13 0-16,-4-1 0 16,-9-4 1-16,-4 5-1 0,-5 3 0 15,-5 12-1-15,-8 8 1 16,-13 0 0-16,-14 8 1 16,0 11-1-16,1 13 0 15,3 7 0-15,10 8 0 16,8 0-1-16,10 1 1 15,17 3-1-15,17-12 0 16,14-4-1-16,14-7 1 16,3-12-1-16,6-13 1 15,3-10-1-15,5-13 1 0,-4-4 0 16,-5-11 1 0,-4 3-1-16,-5-3 1 0,-4 3-1 15,-9 4 1-15,-9 5-1 16,-4-1 1-16,-5 4-1 15,-9 8 1-15,-4 8-1 16,0 0 1-16,0 0-1 16,0 12 1-16,0 4-1 15,0 4 0-15,9 7 0 16,-4-3 0-16,8 7-1 16,5-7 1-16,4-4-1 15,4-1 1-15,1-11 0 16,0-8 0-16,-1 0-1 15,5-8 1-15,-4-7 0 16,-1-5 0-16,-8-4 0 16,0 1 1-16,-5 3-1 15,0 0 1-15,-4 12-1 16,-4 0 0-16,-5 8 0 0,4 8 1 16,5 4-1-16,0 4 0 15,4 4-1-15,5 3 1 16,4 1-1-16,5-12 1 15,4-4 0-15,4-1 0 16,0-11-1-16,5-7 1 16,5-5 0-16,-1-20 0 15,0 1 0-15,-4-8 1 16,-4-5-1-16,-10 1 1 0,-4-12 0 16,-4 4 0-16,-9-4-1 15,0-4 1-15,4 8-1 16,-9 4 0-16,1 15 0 15,-1 5 1-15,1 11-2 16,-1 8 1-16,5 20 0 16,-5 20 0-16,5 15 0 15,0 8 0-15,0 12-1 16,0 0 1-16,4 4-1 16,1 0 1-16,-1-4-1 15,-4-12 1-15,0-7-1 16,-1-13 0-16,1-19 0 15,-4-4 0-15,-5-8 0 16,0-16 0-16,0-4 0 16,0-7 1-16,0-9 0 15,0-3 0-15,4-1 0 0,14-11 0 16,8-4 0-16,14 0 1 16,13 0-1-16,27-4 0 15,18 0-3-15,-5-12 0 16,4 16-11-16,-4 11 0 15</inkml:trace>
          <inkml:trace contextRef="#ctx0" brushRef="#br0" timeOffset="10345.3322">15421-112 33 0,'4'4'16'0,"9"-4"-7"0,-8 0 16 15,4 0-24-15,-1-4 1 16,6-4 0-16,-5-4 1 15,-1 0-4-15,-3 1 1 16,-5-5 2-16,-5-4 1 16,-3 4-1-16,-6 1 0 15,-3 3-1-15,-14 0 0 16,-14 4 0-16,-4 4 0 16,-8 12-1-16,-1 8 1 15,-4 11 0-15,9 1 0 0,9 15-1 16,13-7 1-16,9 7-1 15,13-4 1-15,13-3-2 16,10-9 1-16,21-7-1 16,14-12 1-16,13-12 0 15,0-8 0-15,-5-7 0 16,-4-5 0-16,-4 0 0 16,-4-3 1-16,-10 3-1 15,-8 4 1-15,-10 1 0 16,-8 3 0-16,-4 8 0 15,-10 8 1-15,-4 8-1 16,0 4 0-16,5 8-1 16,0 7 1-16,4 5-1 15,8 3 1-15,10-3-2 16,4-5 1-16,9-7 0 16,5-8 0-16,12-8-1 15,10-8 1-15,4-4 0 0,5-16 0 16,-14-3 0-16,-9 3 0 15,-4-4 0-15,-9 1 1 16,-5 7 0-16,-8 4 0 16,-5 5 0-16,1 3 0 15,-5 12 0-15,-5 0 0 16,5 7-1-16,0 9 1 16,4 4-1-16,9-1 0 15,5-7-2-15,8 4 0 0,5-8-4 16,0-9 0-16,0-3-10 15,9-11 1-15</inkml:trace>
          <inkml:trace contextRef="#ctx0" brushRef="#br0" timeOffset="10481.3218">16081-498 38 0,'-14'-4'19'0,"45"-20"-40"15,-17 17 25-15,8-5-14 16,13-4 1-16</inkml:trace>
          <inkml:trace contextRef="#ctx0" brushRef="#br0" timeOffset="11125.1324">16931-203 40 0,'14'16'20'0,"8"-28"-30"0,-13 4 41 16,-1-3-31-16,6-1 0 15,-1-4 1-15,0-8 0 16,1-15-1-16,-1-4 1 16,0-5 0-16,5-7 1 0,0 0 0 15,-10-8 0 1,1 4 0-16,-4 4 1 0,-10 4 0 15,1 7 0-15,-9 9 0 16,-10 7 1-16,-8 9-1 16,-4 11 0-16,-5 12 0 15,0 12 0-15,0 19-1 16,0 12 0-16,5 12-1 16,0 16 1-16,-5 4-2 15,13 8 1-15,9-5-1 16,14 1 0-16,13 0-1 15,9-5 1-15,8-15 0 16,10-15 0-16,12-17 0 16,10-23 0-16,17-16 0 15,14-15 0-15,4-17 0 16,-13-7 0-16,-5 0 0 16,-9-8 0-16,-8 3 0 15,-9 5 0-15,-14 8 0 0,-4 11 1 16,-9 8-1-16,0 13 1 15,-4 11-1-15,-5 15 0 16,1 1 0-16,-1 7 1 16,0 13-1-16,5 3 1 31,-9 24 1-31,-5-4 0 16,-8-12 1-16,-9-7 0 15,-10-13-1-15,-8-7 1 16,-4-8-1-16,-5-9 0 0,-4-3-6 15,-5-4 1-15,5-8-15 16,8-3 1-16,5-5-2 16,14-4 0-16</inkml:trace>
        </inkml:traceGroup>
        <inkml:traceGroup>
          <inkml:annotationXML>
            <emma:emma xmlns:emma="http://www.w3.org/2003/04/emma" version="1.0">
              <emma:interpretation id="{2CA70120-26BA-45E1-B278-489139912D9F}" emma:medium="tactile" emma:mode="ink">
                <msink:context xmlns:msink="http://schemas.microsoft.com/ink/2010/main" type="inkWord" rotatedBoundingBox="20345,9726 20441,9725 20445,10221 20349,10222"/>
              </emma:interpretation>
              <emma:one-of disjunction-type="recognition" id="oneOf4">
                <emma:interpretation id="interp16" emma:lang="fr-FR" emma:confidence="0">
                  <emma:literal>:</emma:literal>
                </emma:interpretation>
                <emma:interpretation id="interp17" emma:lang="fr-FR" emma:confidence="0">
                  <emma:literal>y</emma:literal>
                </emma:interpretation>
                <emma:interpretation id="interp18" emma:lang="fr-FR" emma:confidence="0">
                  <emma:literal>;</emma:literal>
                </emma:interpretation>
                <emma:interpretation id="interp19" emma:lang="fr-FR" emma:confidence="0">
                  <emma:literal>"</emma:literal>
                </emma:interpretation>
                <emma:interpretation id="interp20" emma:lang="fr-FR" emma:confidence="0">
                  <emma:literal>F</emma:literal>
                </emma:interpretation>
              </emma:one-of>
            </emma:emma>
          </inkml:annotationXML>
          <inkml:trace contextRef="#ctx0" brushRef="#br0" timeOffset="19367.5473">18756 57 46 0,'-4'20'23'0,"17"8"-32"15,-4-28 41-15,-9 0-37 16,0 0 0-16,5 3-18 0,-14-6 1 16</inkml:trace>
          <inkml:trace contextRef="#ctx0" brushRef="#br0" timeOffset="19203.1544">18783-388 44 0,'-13'4'22'0,"17"12"-20"0,-4-16 22 15,5 8-24-15,-1-8 0 0,-4 0 0 16,4 8 0-16,5-4-1 16,0-4 1-16,0-8-5 15,0 0 0-15,0-4-6 16,4 0 0-16</inkml:trace>
        </inkml:traceGroup>
      </inkml:traceGroup>
    </inkml:traceGroup>
    <inkml:traceGroup>
      <inkml:annotationXML>
        <emma:emma xmlns:emma="http://www.w3.org/2003/04/emma" version="1.0">
          <emma:interpretation id="{55A1AE76-900A-485C-B84C-A59C2955EECF}" emma:medium="tactile" emma:mode="ink">
            <msink:context xmlns:msink="http://schemas.microsoft.com/ink/2010/main" type="paragraph" rotatedBoundingBox="2414,10663 19757,10992 19704,13811 2360,134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1A0A18-BB34-41E1-AEA4-BD740054702B}" emma:medium="tactile" emma:mode="ink">
              <msink:context xmlns:msink="http://schemas.microsoft.com/ink/2010/main" type="line" rotatedBoundingBox="2414,10663 19757,10992 19727,12603 2383,12274"/>
            </emma:interpretation>
          </emma:emma>
        </inkml:annotationXML>
        <inkml:traceGroup>
          <inkml:annotationXML>
            <emma:emma xmlns:emma="http://www.w3.org/2003/04/emma" version="1.0">
              <emma:interpretation id="{E25DCE2E-E564-4E66-8220-2FB0DFC9447A}" emma:medium="tactile" emma:mode="ink">
                <msink:context xmlns:msink="http://schemas.microsoft.com/ink/2010/main" type="inkWord" rotatedBoundingBox="2406,11105 5661,11167 5642,12168 2387,12106"/>
              </emma:interpretation>
              <emma:one-of disjunction-type="recognition" id="oneOf5">
                <emma:interpretation id="interp21" emma:lang="fr-FR" emma:confidence="0">
                  <emma:literal>ace,</emma:literal>
                </emma:interpretation>
                <emma:interpretation id="interp22" emma:lang="fr-FR" emma:confidence="0">
                  <emma:literal>aca,</emma:literal>
                </emma:interpretation>
                <emma:interpretation id="interp23" emma:lang="fr-FR" emma:confidence="0">
                  <emma:literal>acer,</emma:literal>
                </emma:interpretation>
                <emma:interpretation id="interp24" emma:lang="fr-FR" emma:confidence="0">
                  <emma:literal>aces,</emma:literal>
                </emma:interpretation>
                <emma:interpretation id="interp25" emma:lang="fr-FR" emma:confidence="0">
                  <emma:literal>acas,</emma:literal>
                </emma:interpretation>
              </emma:one-of>
            </emma:emma>
          </inkml:annotationXML>
          <inkml:trace contextRef="#ctx0" brushRef="#br0" timeOffset="20643.761">810 1227 37 0,'-5'-20'18'0,"36"-27"-14"0,-22 35 19 0,0-8-22 16,4-3 1-16,0-1 0 16,5-3 1-16,0 3-3 15,4 8 0-15,0 4 3 16,5 5 0-16,-1 10 0 15,1 9 0-15,0 8 0 16,4 8 0-16,-5 15-1 16,1 12 0-16,4 8-1 15,0 12 1-15,-5 11-2 16,1-7 1-16,-5-8-1 16,0-8 1-16,5-12-1 15,-9-11 1-15,-5-5-1 16,5-15 0-16,-5-12-1 15,-4-12 1-15,-5-12 1 16,1-8 0-16,-10-7-1 16,-8-5 1-16,-5 5 0 15,-13-1 1-15,-4-3-1 0,4 7 1 16,-5 9-1-16,1 11 1 16,-5 12-1-16,0 8 0 15,0 11 0-15,5 13 0 16,4 3 0-16,4 4 0 15,5 1-1-15,4 3 0 16,9-4 0-16,5-3 0 16,8-9-4-16,5-7 0 15,9-9-13-15,9-3 1 16</inkml:trace>
          <inkml:trace contextRef="#ctx0" brushRef="#br0" timeOffset="21755.3494">2808 1428 37 0,'-5'0'18'0,"1"-20"-13"16,4 20 19-16,9 0-22 16,4-8 0-16,5-4 2 15,4-3 0-15,4-5-5 16,1-4 1-16,8-11 3 15,1-1 1-15,4 1-1 16,0 7 0-16,-5 1-1 16,-4 7 0-16,-4 4 1 15,-5 12 0-15,-9 4-1 0,0 16 1 16,-8 12-1 0,-1 3 1-16,-4 9-1 0,5 7 0 15,4 16-2-15,-5-12 1 16,0-4-1-16,1 5 0 15,-1-17-3-15,1 0 1 16,-1-3-6-16,1-12 0 16,-5-9-8-16,4 1 0 15</inkml:trace>
          <inkml:trace contextRef="#ctx0" brushRef="#br0" timeOffset="21995.127">2963 1955 41 0,'4'0'20'15,"18"-19"-18"-15,-13 11 28 0,9-4-29 16,4-4 1-16,9-3 1 16,4 3 1-1,14-12-4 1,0 1 0-16,4 3 3 15,-4-4 0-15,0-3-3 16,-1-4 0-16,-3 3-13 16,-1 8 0-16</inkml:trace>
          <inkml:trace contextRef="#ctx0" brushRef="#br0" timeOffset="22355.4513">4039 1672 47 0,'14'8'23'0,"-23"4"-17"16,4-1 31-16,1 9-35 16,-1-4 0-16,-3 7 1 15,-1 9 0-15,-5 3-4 16,-3 5 0-16,-10 3-2 15,-8 4 0-15,-5-3-12 16,-5 3 0-16</inkml:trace>
          <inkml:trace contextRef="#ctx0" brushRef="#br0" timeOffset="21229.5549">2334 1152 41 0,'0'-4'20'0,"4"-4"-14"0,-4 8 21 16,0 0-24-16,-4 0 1 15,-1 0 1-15,-4 4 0 16,-4 4-6-16,0 0 0 16,-9 4 4-16,-14 3 0 0,-4 9-1 15,-13-4 0-15,-4 3 0 16,3 9 0-16,6 7-1 15,-6 1 0-15,10 3 0 16,9 0 1-16,4-3-2 16,9-1 0-16,8-3 0 15,10-1 0-15,13-4-1 16,13 1 1-16,9-8-1 16,18 3 1-16,8 1 0 15,10-5 0-15,-14-3-1 16,-4 0 1-16,-1-5-4 15,-3-3 0-15,-6 0-12 16,-3-4 1-16</inkml:trace>
        </inkml:traceGroup>
        <inkml:traceGroup>
          <inkml:annotationXML>
            <emma:emma xmlns:emma="http://www.w3.org/2003/04/emma" version="1.0">
              <emma:interpretation id="{5A783A6B-3781-46BD-9CB5-5292063E5C88}" emma:medium="tactile" emma:mode="ink">
                <msink:context xmlns:msink="http://schemas.microsoft.com/ink/2010/main" type="inkWord" rotatedBoundingBox="6788,11042 8927,11325 8812,12199 6673,11916"/>
              </emma:interpretation>
              <emma:one-of disjunction-type="recognition" id="oneOf6">
                <emma:interpretation id="interp26" emma:lang="fr-FR" emma:confidence="0">
                  <emma:literal>KE</emma:literal>
                </emma:interpretation>
                <emma:interpretation id="interp27" emma:lang="fr-FR" emma:confidence="0">
                  <emma:literal>K F</emma:literal>
                </emma:interpretation>
                <emma:interpretation id="interp28" emma:lang="fr-FR" emma:confidence="0">
                  <emma:literal>K ç</emma:literal>
                </emma:interpretation>
                <emma:interpretation id="interp29" emma:lang="fr-FR" emma:confidence="0">
                  <emma:literal>K £</emma:literal>
                </emma:interpretation>
                <emma:interpretation id="interp30" emma:lang="fr-FR" emma:confidence="0">
                  <emma:literal>K 4</emma:literal>
                </emma:interpretation>
              </emma:one-of>
            </emma:emma>
          </inkml:annotationXML>
          <inkml:trace contextRef="#ctx0" brushRef="#br0" timeOffset="25432.6103">7295 1211 29 0,'5'-4'14'0,"-5"4"-9"16,0 0 24-16,0 0-27 16,0 0 0-16,0 0 1 0,0 0 1 15,0 0-5-15,0 0 1 16,0 0 3-16,0 0 1 16,0 4-1-16,-5 0 0 15,-3 0-1-15,-6 4 1 16,-3 0-1-16,-6 4 0 15,1 3-1-15,-13 1 1 16,-9 8-2-16,-10 7 1 16,-8-3-1-16,0 3 1 0,5 1-1 15,4-5 1-15,8 1-1 16,1-4 0-16,13-5 0 16,9 1 0-16,9-4-1 15,8 3 1-15,14-3 0 16,9 4 0-16,17-4-1 15,14 3 1-15,13 1 0 16,-5 0 0-16,-3-1 0 16,3 5 0-16,-8-4 0 15,-5-1 0-15,-4 1-3 16,-9 0 1-16,-9-1-5 16,-4 1 0-16,-9 0-7 15,-5-5 0-15</inkml:trace>
          <inkml:trace contextRef="#ctx0" brushRef="#br0" timeOffset="25674.2001">6702 1963 41 0,'26'4'20'0,"41"16"-22"0,-41-16 33 16,10 0-30-16,13 0 0 15,-5 8 0-15,9-1 0 0,-9 1-2 16,5 0 0-16,-5 4-10 16,1 3 0-16</inkml:trace>
          <inkml:trace contextRef="#ctx0" brushRef="#br0" timeOffset="23765.859">5196 1203 31 0,'-9'-12'15'0,"4"1"-4"0,5 7 13 16,0 4-21-16,0-8 0 16,0 0 3-16,-4 4 0 15,-1 0-7-15,1 4 0 16,0 4 5-16,-1 8 1 16,5 7-2-16,-4 13 1 15,4-1-2-15,0 13 0 16,0 15-1-16,0 16 0 15,0-12 0-15,0 4 0 16,0-12-3-16,-5-4 0 0,5-4-5 16,-4-11 1-16,-1-9-9 15,1-7 0-15</inkml:trace>
          <inkml:trace contextRef="#ctx0" brushRef="#br0" timeOffset="24216.5865">5758 1243 30 0,'13'-12'15'0,"-4"8"-7"15,-9 4 16-15,0 0-22 16,0 4 1-16,0 0 0 0,-4 0 1 15,-5 4-5-15,0 3 1 16,-4 1 3-16,-9 0 0 16,-5 4-1-16,-4-4 0 15,-4 11-1-15,-18-7 1 16,8 0-1-16,1-5 1 16,4 5-1-16,0-4 0 15,5 4-1-15,4-4 1 16,4-1-1-16,5 1 1 15,9-4-1-15,4 0 0 16,4 0 0-16,10 0 0 0,4 0-1 16,8 0 1-16,14 3 0 15,18 13 0-15,9 4-1 16,-1-1 1-16,-3 9 0 16,-1-1 1-16,-5 0-3 15,-3-3 0-15,-5-5-10 16,-1 1 0-16,-3-4-1 15,-5-9 0-15</inkml:trace>
        </inkml:traceGroup>
        <inkml:traceGroup>
          <inkml:annotationXML>
            <emma:emma xmlns:emma="http://www.w3.org/2003/04/emma" version="1.0">
              <emma:interpretation id="{91355B4D-EACD-40FF-BC79-ED3ACA55927D}" emma:medium="tactile" emma:mode="ink">
                <msink:context xmlns:msink="http://schemas.microsoft.com/ink/2010/main" type="inkWord" rotatedBoundingBox="9693,10789 11619,10888 11552,12190 9626,12091"/>
              </emma:interpretation>
              <emma:one-of disjunction-type="recognition" id="oneOf7">
                <emma:interpretation id="interp31" emma:lang="fr-FR" emma:confidence="0">
                  <emma:literal>Can</emma:literal>
                </emma:interpretation>
                <emma:interpretation id="interp32" emma:lang="fr-FR" emma:confidence="0">
                  <emma:literal>crû</emma:literal>
                </emma:interpretation>
                <emma:interpretation id="interp33" emma:lang="fr-FR" emma:confidence="0">
                  <emma:literal>Crû</emma:literal>
                </emma:interpretation>
                <emma:interpretation id="interp34" emma:lang="fr-FR" emma:confidence="0">
                  <emma:literal>dû</emma:literal>
                </emma:interpretation>
                <emma:interpretation id="interp35" emma:lang="fr-FR" emma:confidence="0">
                  <emma:literal>lâ</emma:literal>
                </emma:interpretation>
              </emma:one-of>
            </emma:emma>
          </inkml:annotationXML>
          <inkml:trace contextRef="#ctx0" brushRef="#br0" timeOffset="28210.605">8447 1262 18 0,'14'-12'9'0,"-6"-7"6"0,-3 11 10 0,-1-4-23 15,1 0 0-15,4-3 2 16,-1-1 1-16,6-4-5 16,-1-7 0-16,0-9 4 15,1 1 0-15,-5-9-1 16,-1 5 1-16,-3-4-1 16,-5-1 1-16,-5 1-1 15,-3 8 0-15,-1-1 0 16,-5 9 0-16,-3 7-1 15,-1 0 1-15,-9 16 0 16,-4 12 0-16,-4 8-1 16,-1 11 0-16,-3 13-1 15,-1 15 0-15,0 4-1 16,9 8 1-16,4 4-2 16,10-12 1-16,8 12-1 0,4-4 1 15,19-4 0-15,3 0 0 16,5-16-1-16,5-12 1 15,8-7 0-15,5-12 0 16,-9-4-1-16,0-12 1 16,-4-8 0-16,-5-12 0 15,0-4 0-15,0-3 0 16,-4-1 0-16,0 5 0 16,-5-1 0-16,0 4 1 15,1 1-1-15,-5 7 0 16,-1 4 0-16,1 8 1 15,-4 4-1-15,4 4 0 0,-1 7 0 16,6 9 0-16,-1 0 0 16,0-1 1-16,1 1-1 15,-1 0 0-15,0-5 0 16,0-3 0 0,10-12 0-1,-1-12 0-15,-5-4-1 16,1-3 0-16,4-5 1 15,-4 0 0-15,4 4-1 16,-4 5 1-16,-5-1 0 16,0 4 0-16,5 0 0 15,-4 12 1-15,-1 8-1 16,-4 4 0-16,8 7 0 16,-3 5 1-16,-1-1-2 15,5 1 1-15,4-8-7 0,0-1 1 16,0-11-10-16,5-4 0 15</inkml:trace>
          <inkml:trace contextRef="#ctx0" brushRef="#br0" timeOffset="28885.7368">9325 1510 42 0,'0'8'21'0,"-5"-8"-18"16,5 4 28-16,0-4-28 16,0 4 0-16,0-4 1 15,5-8 0-15,3-4-6 0,1-7 1 16,5-9 3-16,3 1 0 15,1-1-1-15,4-3 0 16,0-1-1-16,-4 1 1 16,0 7-1-16,-1 4 1 15,-3 8 0-15,-1 8 0 16,5 8-1-16,-5 4 1 16,-4 4-1-16,4 4 1 15,-4 11 0-15,4 1 0 16,1 3-1-16,3-11 0 0,-8 0 0 15,4-12 0-15,5-4-1 16,0 4 1-16,-5-12 0 16,1-8 0-16,8-4 0 15,-5 0 0-15,1 1 0 16,0-1 0-16,0 0 0 16,-5 4 1-16,0 0 0 15,0 12 0-15,-4 8 0 16,0 4 1-16,4 8-1 15,1 11 1-15,-1 1-1 16,0-1 0-16,1-7-7 16,3 4 1-16,-3-9-12 15,3 1 1-15</inkml:trace>
          <inkml:trace contextRef="#ctx0" brushRef="#br0" timeOffset="29471.1117">8195 1928 35 0,'-53'4'17'0,"26"-4"-13"16,23 0 16-16,-5 0-19 16,-5 4 0-16,1 0 1 15,0-4 0-15,4 4-2 16,0 0 0-16,0-4 2 16,5 3 0-16,4 1 0 15,9 4 0-15,8 0 1 16,14 0 1-16,23-4-1 0,21 0 1 15,14 0-1-15,12-4 0 16,24 0-1-16,12 0 1 16,-9 8-2-16,10 0 0 15,-5-1-1-15,-1-7 1 16,1 0-1-16,-17 0 1 16,-10 0-1-16,-13-7 0 15,-9-1-1-15,-13-4 1 16,-9 0-10-16,-13 0 1 15,-18 4-6-15,-14 4 1 16</inkml:trace>
        </inkml:traceGroup>
        <inkml:traceGroup>
          <inkml:annotationXML>
            <emma:emma xmlns:emma="http://www.w3.org/2003/04/emma" version="1.0">
              <emma:interpretation id="{5368BBA8-EF8A-4045-A6EF-14836FBB94A7}" emma:medium="tactile" emma:mode="ink">
                <msink:context xmlns:msink="http://schemas.microsoft.com/ink/2010/main" type="inkWord" rotatedBoundingBox="15578,11099 19754,11179 19727,12603 15551,12524"/>
              </emma:interpretation>
              <emma:one-of disjunction-type="recognition" id="oneOf8">
                <emma:interpretation id="interp36" emma:lang="fr-FR" emma:confidence="0">
                  <emma:literal>-des</emma:literal>
                </emma:interpretation>
                <emma:interpretation id="interp37" emma:lang="fr-FR" emma:confidence="0">
                  <emma:literal>-de</emma:literal>
                </emma:interpretation>
                <emma:interpretation id="interp38" emma:lang="fr-FR" emma:confidence="0">
                  <emma:literal>culer</emma:literal>
                </emma:interpretation>
                <emma:interpretation id="interp39" emma:lang="fr-FR" emma:confidence="0">
                  <emma:literal>-culer</emma:literal>
                </emma:interpretation>
                <emma:interpretation id="interp40" emma:lang="fr-FR" emma:confidence="0">
                  <emma:literal>-cules</emma:literal>
                </emma:interpretation>
              </emma:one-of>
            </emma:emma>
          </inkml:annotationXML>
          <inkml:trace contextRef="#ctx0" brushRef="#br0" timeOffset="35070.5777">14198 1030 47 0,'-18'-4'23'0,"-13"8"-19"16,22 8 33-16,-4 4-35 15,-5 3 0-15,0 17 1 16,-4 7 0-16,0 24-4 15,0 16 1-15,0 27 2 16,0 0 0-16,13 0-2 16,4 12 1-16,14-11-1 15,-4-1 1-15,4-8-2 16,8-11 0-16,5-20-4 16,5-16 0-16,13-12-6 15,9-7 0-15,4-9-5 16,9-15 1-16</inkml:trace>
          <inkml:trace contextRef="#ctx0" brushRef="#br0" timeOffset="36062.5925">14331 1727 36 0,'-22'-12'18'0,"13"16"-16"15,9-4 30-15,0 0-31 16,0-8 1-16,0 8 0 16,9-12 1-16,4-7-3 15,5-1 1-15,8-4 2 16,10-3 1-16,3-9-1 15,-3 1 1-15,8-8-1 0,-4-1 0 16,-9 1-2-16,-4 0 1 16,-10 3-1-16,-3-3 1 15,-1 11-2-15,-4 5 1 16,-5 3 0-16,-8 5 0 16,-9 3-1-16,-1 4 1 15,-3 8-1-15,-6 8 1 16,1 8-1-16,-9 11 0 15,5 5 0-15,-1 15 1 16,0 9-1-16,5 14 0 16,9 1 0-16,4 8 0 15,5-4 0-15,17-4 0 0,5 0-1 16,4-8 1-16,4-4 0 16,10-8 0-16,-1-3 0 15,-4-17 1-15,0 1-1 16,0-12 0-16,5-8 0 15,-1-4 0-15,1-8 0 16,4-12 0-16,-5-8 0 16,0-7 1-16,-4-1-1 15,-4-3 1-15,-5-9-1 16,-4 5 1-16,0 4 0 16,-5 7 0-16,-4-3-1 15,-5 11 1-15,1 4-1 16,-5 16 1-16,4 4-1 15,-4 8 1-15,0 8-1 16,5 3 0-16,-1-3-1 0,5 0 1 16,4 3 0-16,5-3 0 15,0 0-1-15,4-9 1 16,0-3 0-16,4-4 0 16,5-4 0-16,-4-4 0 15,-5-8 0-15,0 5 0 16,0-5 0-16,-4 0 0 15,-5 0 0-15,1 8 1 16,-5-8-1-16,-1 16 0 16,-3 4 0-16,-1 8 0 15,5 4 0-15,0-1 0 0,4 5 0 16,1-4 0-16,3-9-6 16,1 1 0-16,4-4-11 15,5-4 1-15</inkml:trace>
          <inkml:trace contextRef="#ctx0" brushRef="#br0" timeOffset="33238.6343">11314 1944 35 0,'-5'4'17'0,"-4"-16"-8"16,9 12 16-16,0 0-21 15,0-4 1-15,0 4 2 16,0 0 1-16,0 0-10 16,5 0 1-16,4 0 6 15,8 4 1-15,14 0-2 16,9 0 0-16,13 0 0 0,14-1 0 16,4-3-2-16,-5 0 1 15,-8 0-1-15,-5 0 0 16,-9 0-2-16,-4-3 0 15,-4-1-9-15,-10-4 0 16,-4 4-9-16,1 0 0 16</inkml:trace>
          <inkml:trace contextRef="#ctx0" brushRef="#br0" timeOffset="34621.039">12873 1436 33 0,'-9'0'16'0,"0"-28"-5"16,5 24 17-16,0 4-26 15,-1 0 1-15,1 8 2 16,-5 4 1-16,0 4-7 15,-4 3 0-15,-5 9 5 16,0 7 0-16,-4 5-1 16,4-9 0-16,-4 24-2 15,4 4 1-15,5-4-1 16,9-3 1-16,4-9-2 16,9 0 0-16,4-11 0 15,9-5 0-15,9-15 0 16,5 0 0-16,3-8-1 0,1-8 1 15,13-8-1-15,-4-4 1 16,-5-3 0-16,-13 3 0 16,0 0 0-16,-13 4 1 15,-4 8-1-15,-1 4 0 16,-13 4 1-16,0 8 0 16,0 4-1-16,4 0 0 15,5-1 0-15,4 9 0 16,5-4-1-16,4-4 1 0,5-5-1 15,-1-7 1-15,1 0 0 16,4-8 0-16,4-4 0 16,-4-11 0-16,0-5 0 15,-4-7 1-15,-5-1 1 16,-9 1 0-16,-4-9-1 16,-4 5 1-16,-5-1-1 15,-9 1 1-15,0 3-1 16,-4-3 0-16,-1 7-2 15,1 9 1-15,0 7-7 16,4 4 1-16,5 0-11 16,4 12 0-16</inkml:trace>
        </inkml:traceGroup>
        <inkml:traceGroup>
          <inkml:annotationXML>
            <emma:emma xmlns:emma="http://www.w3.org/2003/04/emma" version="1.0">
              <emma:interpretation id="{4FD758E0-4214-49ED-A94C-F236C3609B5E}" emma:medium="tactile" emma:mode="ink">
                <msink:context xmlns:msink="http://schemas.microsoft.com/ink/2010/main" type="inkWord" rotatedBoundingBox="17437,11029 19798,11202 19696,12603 17335,12430"/>
              </emma:interpretation>
              <emma:one-of disjunction-type="recognition" id="oneOf9">
                <emma:interpretation id="interp41" emma:lang="fr-FR" emma:confidence="0">
                  <emma:literal>en)</emma:literal>
                </emma:interpretation>
                <emma:interpretation id="interp42" emma:lang="fr-FR" emma:confidence="0">
                  <emma:literal>lun)</emma:literal>
                </emma:interpretation>
                <emma:interpretation id="interp43" emma:lang="fr-FR" emma:confidence="0">
                  <emma:literal>eut)</emma:literal>
                </emma:interpretation>
                <emma:interpretation id="interp44" emma:lang="fr-FR" emma:confidence="0">
                  <emma:literal>ln)</emma:literal>
                </emma:interpretation>
                <emma:interpretation id="interp45" emma:lang="fr-FR" emma:confidence="0">
                  <emma:literal>eue)</emma:literal>
                </emma:interpretation>
              </emma:one-of>
            </emma:emma>
          </inkml:annotationXML>
          <inkml:trace contextRef="#ctx0" brushRef="#br0" timeOffset="36948.083">15797 1676 39 0,'-13'12'19'0,"66"-12"-13"16,-35 0 21-16,4-12-26 16,4-4 1-16,10-4 2 15,-5-11 1-15,-5-12-6 16,1-1 1-16,0-3 3 15,-1 0 0-15,-8-1-1 16,-5 1 0-16,-4 4-1 16,-5 3 1-16,-8 9-2 15,0 7 1-15,-5 9-1 16,-5 3 1-16,-3 8 0 16,-10 12 0-16,-4 11-1 15,-4 9 1-15,4 11-1 16,0 13 0-16,4 14 0 15,5 1 0-15,9 8 0 16,8-8 0-16,14 0 0 16,9-8 0-16,8-12-1 0,1-7 1 15,4-13 0-15,-4-7 0 16,-1-12-1-16,1-8 1 16,-1-8 0-16,1-4 0 15,-5 0 0-15,5-3 0 16,-5-5 0-16,0 0 0 15,-4 1 0-15,-5 11 1 16,-4 4-1-16,0 4 1 16,-5 12-1-16,-4 3 0 15,0 5 0-15,0-4 1 0,5 7-2 16,3 1 1-16,6-4 0 16,-1-4 0-16,0-9 0 15,5-7 0-15,0-7 0 16,4-5 0-16,-4 0 0 15,4-4 1-15,4-4-1 16,-4 1 1-16,5 7 0 16,-5 0 1-16,-4 12 0 15,0 4 1-15,-5 0-2 16,0 8 1-16,1 4-1 16,3 3 1-16,5-3-5 15,5 0 0-15,0 0-14 16,-1-5 0-16</inkml:trace>
          <inkml:trace contextRef="#ctx0" brushRef="#br0" timeOffset="37594.5943">17069 1928 39 0,'-9'-4'19'0,"0"8"-12"16,9-4 19-16,0-4-25 15,0-4 0-15,0 0 3 16,4-4 0-16,1-3-4 16,4-5 0-16,8 4 3 15,-3 0 1-15,3-7-1 16,10-1 0-16,-5-3-2 15,0 3 1-15,-4 4-1 16,0 12 1-16,-5 4-1 16,-4 12 1-16,0 4-1 15,-1 4 0-15,1 0 0 0,5-1 0 16,-1 5 0 0,0-4 0-16,5 0-1 0,0-5 0 15,4-7 0-15,-4 0 0 16,-1-4 0-16,1-4 0 15,0-4 0-15,-1 1 0 16,-3-5 0-16,-1 8 0 16,0 0 0-16,-4 4 1 15,0-4 0-15,0 8 0 16,0 4 0-16,0 4 0 16,4 3-1-16,0 1 1 0,5 0-4 15,0 0 0-15,-1-5-7 16,5-3 0-16,1 0-7 15,-6-8 1-15</inkml:trace>
          <inkml:trace contextRef="#ctx0" brushRef="#br0" timeOffset="37924.5229">17786 1058 52 0,'-13'7'26'0,"26"9"-30"0,-4-12 45 16,0 0-40-16,13 8 1 16,9 11 0-16,5 13 1 15,3 15-3-15,6 16 0 16,-5 20 4-16,-5 7 0 15,-4-3-1-15,-4-1 1 16,-10 5-1-16,-8-5 1 16,-4 1-1-16,-14 4 0 15,-22 3-6-15,-22-7 1 16,-9-9-12-16,-5-7 1 0,1-12-6 16,8-16 0-16</inkml:trace>
        </inkml:traceGroup>
      </inkml:traceGroup>
      <inkml:traceGroup>
        <inkml:annotationXML>
          <emma:emma xmlns:emma="http://www.w3.org/2003/04/emma" version="1.0">
            <emma:interpretation id="{4C3170B9-6250-42F4-B7CC-4362CF7D4861}" emma:medium="tactile" emma:mode="ink">
              <msink:context xmlns:msink="http://schemas.microsoft.com/ink/2010/main" type="line" rotatedBoundingBox="9561,12369 12556,12510 12500,13696 9505,13554"/>
            </emma:interpretation>
          </emma:emma>
        </inkml:annotationXML>
        <inkml:traceGroup>
          <inkml:annotationXML>
            <emma:emma xmlns:emma="http://www.w3.org/2003/04/emma" version="1.0">
              <emma:interpretation id="{A4F17874-F11C-4030-9F07-044B2A86E823}" emma:medium="tactile" emma:mode="ink">
                <msink:context xmlns:msink="http://schemas.microsoft.com/ink/2010/main" type="inkWord" rotatedBoundingBox="9561,12369 12556,12510 12500,13696 9505,13554"/>
              </emma:interpretation>
              <emma:one-of disjunction-type="recognition" id="oneOf10">
                <emma:interpretation id="interp46" emma:lang="fr-FR" emma:confidence="0">
                  <emma:literal>enlia)</emma:literal>
                </emma:interpretation>
                <emma:interpretation id="interp47" emma:lang="fr-FR" emma:confidence="0">
                  <emma:literal>entre)</emma:literal>
                </emma:interpretation>
                <emma:interpretation id="interp48" emma:lang="fr-FR" emma:confidence="0">
                  <emma:literal>enlisa)</emma:literal>
                </emma:interpretation>
                <emma:interpretation id="interp49" emma:lang="fr-FR" emma:confidence="0">
                  <emma:literal>enta)</emma:literal>
                </emma:interpretation>
                <emma:interpretation id="interp50" emma:lang="fr-FR" emma:confidence="0">
                  <emma:literal>enlia</emma:literal>
                </emma:interpretation>
              </emma:one-of>
            </emma:emma>
          </inkml:annotationXML>
          <inkml:trace contextRef="#ctx0" brushRef="#br0" timeOffset="30402.5979">7978 2889 37 0,'-27'27'18'0,"9"-23"-18"0,18-4 27 16,0 0-26-16,0 0 0 15,9 0 1-15,0 0 1 16,4 0-3-16,5-8 0 0,4-4 3 16,5-11 0-16,13-9 0 15,0-3 0-15,0-1 0 16,-5-3 0-16,-4 0-1 16,-4-1 1-16,-1 9-2 15,-17-1 1-15,-9 5-1 16,-4 7 1-16,-14 4-2 15,-4 8 1-15,0 5 0 16,-9 3 0-16,0 7-1 16,-1 13 0-16,1 8 0 15,0 3 0-15,5 12 0 16,4 1 0-16,8 7-1 16,6 4 1-16,3 4 0 15,5-4 0-15,0-11-1 16,9-5 1-16,0-7-1 15,9-9 1-15,-1-15 0 0,1-8 0 16,9-8 0-16,4-8 0 16,4-11 0-16,1-9 0 15,3-7 0-15,-3 4 0 16,-1 3 0-16,-4 5 1 16,-4 7 0-16,-5 8 0 15,-4 12 0-15,-5 20 0 16,-4 12 0-16,4-1 0 15,-4 9-1-15,0-5 0 16,0 1 0-16,4-5 0 16,0-7-1-16,1-4 1 0,3-16 0 15,1 0 0-15,4-8 0 16,0-8 0-16,5 0 0 16,-5-3 0-16,0 7 0 15,0 0 0-15,-4 8 1 16,-5 8 0-16,1 8-1 15,-1 8 1-15,0 3-1 16,1 1 1-16,-1 3-5 16,0 5 1-16,0-12-10 15,10-1 0-15,8 1-3 16,-9-12 1-16</inkml:trace>
          <inkml:trace contextRef="#ctx0" brushRef="#br0" timeOffset="30717.6146">9316 2322 42 0,'-27'-4'21'0,"-17"31"-18"0,35-11 37 15,-4 12-38-15,-10 11 0 16,-3 16 1-16,-5 8 1 16,9 12-5-16,4 12 1 0,5-5 2 15,4 9 1-15,9-12-2 16,4-9 1-16,5-3-1 16,4-8 0-16,5-3-3 15,4-17 0-15,5-4-5 16,4-7 0-16,4-12-9 15,5-4 1-15</inkml:trace>
          <inkml:trace contextRef="#ctx0" brushRef="#br0" timeOffset="31093.8861">9706 2373 41 0,'-9'16'20'0,"18"-44"-12"0,-9 20 29 16,0 8-35-16,4-8 1 15,0 8 2-15,-4 8 0 0,0 12-7 16,0 3 1-16,0 1 4 16,-4 15 0-16,0 1-2 15,-1 3 1-15,1-7-6 16,4-1 1-1</inkml:trace>
          <inkml:trace contextRef="#ctx0" brushRef="#br0" timeOffset="31467.7367">10215 2503 44 0,'-4'0'22'0,"-1"-8"-8"0,5 8 11 15,-4 0-24-15,-1 4 1 16,-4 4 0-16,-4 7 0 16,-5 5-3-16,-13 8 1 15,5 3 2-15,-10 5 0 16,1 11-1-16,-1 8 0 0,-8 4 0 16,0 8 0-16,4-12-3 15,0-8 0-15,5 1-12 16,4-17 1-16,9-3-2 15,8-16 1-15</inkml:trace>
          <inkml:trace contextRef="#ctx0" brushRef="#br0" timeOffset="32144.5344">10038 3093 39 0,'4'-19'19'0,"5"-1"-21"0,-4 12 35 16,3-8-32-16,1 1 1 15,5-1 3-15,3-4 1 16,1 1-7-16,4 7 1 0,18 0 3 16,0 4 1-16,0 12-1 15,0 0 1-15,-1 16-2 16,-8 7 1-16,0 5-1 15,-4 7 1-15,-5 4-1 16,-4 1 0-16,-5-1 1 16,1 0 0-16,-6-7-1 15,1-5 0-15,0-7-1 16,-4 0 1-16,-1-9-1 16,0-3 0-16,1-4-1 15,-1 0 0-15,1-4-1 16,-5-4 0-16,0 0 1 15,0-8 0-15,0-4 0 16,-5-4 0-16,-4 1 0 16,-4-1 0-16,-9 0 1 15,-5 0 1-15,-4 1-2 0,-9 3 0 16,1 4 0-16,3 8 1 16,1 8-1-16,-1 4 0 15,1 3 0-15,-1 9 0 16,5 0 0-16,0-1 0 15,9 5-2-15,5 7 1 16,8-3-2-16,4-5 0 16,10 1-5-16,8-12 1 15,5-1-11-15,8-11 0 16</inkml:trace>
          <inkml:trace contextRef="#ctx0" brushRef="#br0" timeOffset="32564.6787">10791 2400 43 0,'0'0'21'0,"18"-8"-19"0,-9 8 28 16,-1 8-27-16,1 0 1 15,0 4 1-15,4 0 1 16,1 8-7-16,3 3 0 15,-3 9 5-15,3 3 1 16,-3 5-2-16,-1 7 1 16,-13 8-1-16,-4 8 0 15,-5 12-1-15,0-8 0 16,0-4-2-16,-4-4 0 16,-5-4-6-16,0-4 1 0,-4-8-13 15,4-7 1-15</inkml:trace>
        </inkml:traceGroup>
      </inkml:traceGroup>
    </inkml:traceGroup>
    <inkml:traceGroup>
      <inkml:annotationXML>
        <emma:emma xmlns:emma="http://www.w3.org/2003/04/emma" version="1.0">
          <emma:interpretation id="{CD83AC4F-49F4-42D7-BA26-856D6E3EFB03}" emma:medium="tactile" emma:mode="ink">
            <msink:context xmlns:msink="http://schemas.microsoft.com/ink/2010/main" type="paragraph" rotatedBoundingBox="1973,13241 14171,13495 14134,15263 1936,150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C29624-B510-4477-9C0E-763E83398A71}" emma:medium="tactile" emma:mode="ink">
              <msink:context xmlns:msink="http://schemas.microsoft.com/ink/2010/main" type="inkBullet" rotatedBoundingBox="1966,13568 3411,13598 3386,14810 1941,14780"/>
            </emma:interpretation>
            <emma:one-of disjunction-type="recognition" id="oneOf11">
              <emma:interpretation id="interp51" emma:lang="fr-FR" emma:confidence="0">
                <emma:literal>→</emma:literal>
              </emma:interpretation>
            </emma:one-of>
          </emma:emma>
        </inkml:annotationXML>
        <inkml:trace contextRef="#ctx0" brushRef="#br0" timeOffset="47637.19">406 4023 34 0,'-13'0'17'0,"0"-4"-11"0,8 0 18 16,1 4-22-16,0-4 0 15,-1 4 2-15,1 0 1 16,4 0-5-16,0 0 0 15,0 0 4-15,9 0 0 16,-1-4 0-16,10 0 0 16,9 0-1-16,8 0 0 15,18-4-2-15,14 1 1 0,4-9-1 16,8 0 1-16,6 0-2 16,-1 4 1-16,-4 5-1 15,-1-9 0-15,-8 8 0 16,-9-4 0-16,0 4-2 15,-13 0 0-15,-5 8-2 16,-13-4 0-16,-9-3-3 16,-8 7 0-16,-14 0-8 15,-5-4 0-15</inkml:trace>
        <inkml:trace contextRef="#ctx0" brushRef="#br0" timeOffset="48058.0354">393 4314 35 0,'-9'0'17'0,"9"28"-14"0,5-24 23 0,-1-4-24 16,9 0 0-16,5 4 2 16,4-4 0-16,9-4-4 15,18-4 1-15,13 4 2 16,5-4 1-16,3-8-2 15,6 1 0-15,-1-5-1 16,-4 0 1-16,-5 4-2 16,5 1 1-16,-4-5-1 15,-5 0 0-15,-9 8-1 16,-4 1 0-16,-5-1-4 16,-9 4 1-16,-8-4-10 15,-9 4 1-15</inkml:trace>
        <inkml:trace contextRef="#ctx0" brushRef="#br0" timeOffset="48883.4297">1270 3495 41 0,'-17'-4'20'0,"-1"-8"-18"16,18 12 29-16,-5 0-29 15,1-4 1-15,0 12 1 16,-1-8 1-16,1 0-6 16,4 0 0-16,0 4 3 15,0-4 1-15,0 4-2 16,0-4 1-16,4 4-1 16,-4-4 0-16,5 0 0 15,3 4 0-15,-8-4 0 16,0 0 0-16,0 0 0 15,0-8 0-15,0 8 0 16,0-4 1-16,-4 4-1 16,4-4 1-16,-4-4-1 15,-1 5 1-15,1 6-1 0,-1 1 0 16,1 0 0-16,-1 0 0 16,1 8-1-16,0-4 1 15,4 4-1-15,0 0 1 16,4 3-1-16,0 1 0 15,5 12 0-15,9-9 0 16,9 5 0-16,4 4 1 16,9 7-1-16,8 4 0 15,-3-3 0-15,-6-1 0 0,1 5 0 16,0-5 1 0,0 0 0-16,-5 1 0 0,1-8-1 15,-5-1 1-15,0-7 0 16,-4-1 0-16,-5-7-1 15,-5 0 1-15,-3 0 0 16,-5-4 1-16,-5-4 0 16,-4 0 0-16,-9 0 0 15,-4 3 1-15,-5 5-1 16,-4 0 0-16,-5 12-1 16,-4 7 1-16,-9 5-1 15,-8 7 0-15,-5 12-1 16,-9 0 1-16,13-4-2 15,0 1 0-15,5-1-4 16,4-4 0-16,9-8-11 16,4-3 0-16,5-16-5 0,4-9 0 15</inkml:trace>
      </inkml:traceGroup>
      <inkml:traceGroup>
        <inkml:annotationXML>
          <emma:emma xmlns:emma="http://www.w3.org/2003/04/emma" version="1.0">
            <emma:interpretation id="{AC80775A-A5B4-4CB1-AFA1-3867B8CF8B48}" emma:medium="tactile" emma:mode="ink">
              <msink:context xmlns:msink="http://schemas.microsoft.com/ink/2010/main" type="line" rotatedBoundingBox="3950,13282 14171,13495 14134,15263 3913,15050"/>
            </emma:interpretation>
          </emma:emma>
        </inkml:annotationXML>
        <inkml:traceGroup>
          <inkml:annotationXML>
            <emma:emma xmlns:emma="http://www.w3.org/2003/04/emma" version="1.0">
              <emma:interpretation id="{DF31ECE0-7A9A-40BD-BBF8-B516513C528D}" emma:medium="tactile" emma:mode="ink">
                <msink:context xmlns:msink="http://schemas.microsoft.com/ink/2010/main" type="inkWord" rotatedBoundingBox="3946,13301 14164,13439 14141,15199 3922,15061"/>
              </emma:interpretation>
              <emma:one-of disjunction-type="recognition" id="oneOf12">
                <emma:interpretation id="interp52" emma:lang="fr-FR" emma:confidence="0">
                  <emma:literal>PETOSA)</emma:literal>
                </emma:interpretation>
                <emma:interpretation id="interp53" emma:lang="fr-FR" emma:confidence="0">
                  <emma:literal>MENTORA)</emma:literal>
                </emma:interpretation>
                <emma:interpretation id="interp54" emma:lang="fr-FR" emma:confidence="0">
                  <emma:literal>FESTOYA)</emma:literal>
                </emma:interpretation>
                <emma:interpretation id="interp55" emma:lang="fr-FR" emma:confidence="0">
                  <emma:literal>TEXTOTA)</emma:literal>
                </emma:interpretation>
                <emma:interpretation id="interp56" emma:lang="fr-FR" emma:confidence="0">
                  <emma:literal>lEoL=At0(As</emma:literal>
                </emma:interpretation>
              </emma:one-of>
            </emma:emma>
          </inkml:annotationXML>
          <inkml:trace contextRef="#ctx0" brushRef="#br0" timeOffset="53357.4621">2369 3869 33 0,'-9'-19'16'0,"0"-21"-10"0,9 36 16 15,0-12-21-15,-4 9 1 16,-1-5 1-16,5 0 1 16,0 0-4-16,0 4 0 15,0 0 2-15,0 1 1 16,0 7-1-16,0 0 0 15,0 3 0-15,0 9 0 16,5 8 0-16,-5 11 1 16,4 5-2-16,1 7 1 0,-1 8-1 15,1 16 1-15,3 0-2 16,-3 8 1-16,-1-4-2 16,1-4 0-16,-1 0-1 15,-4-12 0-15,5-12-2 16,-5-11 0-16,0-1-4 15,0-11 1-15,0-4-6 16,0-4 0-16</inkml:trace>
          <inkml:trace contextRef="#ctx0" brushRef="#br0" timeOffset="54663.3">2515 3491 41 0,'-9'-8'20'0,"9"4"-22"15,0 4 35-15,5 4-32 16,4-4 0-16,0 8 3 15,8-8 1-15,10 8-5 16,22-4 0-16,8 0 2 16,10 0 1-16,4-4-1 0,13-4 0 15,0 4-4-15,4 0 0 16,1 4-12-16,4 4 0 16</inkml:trace>
          <inkml:trace contextRef="#ctx0" brushRef="#br0" timeOffset="54034.337">2648 3617 38 0,'22'0'19'0,"-57"-16"-21"0,35 16 32 16,0 0-29-16,0 0 1 15,13 8 0-15,0 0 1 16,1 0-4-16,-1 8 1 15,0 4 2-15,1 7 1 16,-1 9-1-16,0 7 1 31,0 32-1-31,-4-4 1 16,0 7-1-16,0-3 0 0,-5-8-1 16,1-12 0-16,-1-11-1 15,-8-5 0-15,-1 0-3 16,1 1 1-16,-5-9-3 15,-9-15 1-15,10 4-4 16,-19-9 1-16,5-3-2 16,0 0 0-16,0 0 0 15,-1-4 0-15,1 0 3 16,0 4 1-16,4 0 5 16,1 0 0-16,3 3 4 15,6-7 1-15,-1 0 2 16,4 4 0-16,5-4 0 15,5 0 0-15,4 0-2 16,4-8 0-16,9 4-2 16,18 0 1-16,4 0-1 15,9-4 0-15,5 0-1 0,0-4 0 16,4 0-1-16,4 1 1 16,-4-1-1-16,0-4 0 15,13-4-1-15,-8 0 1 16,-1 8-1-16,-4 1 0 15,-9-5 0-15,-4 0 0 16,-9 4 0-16,-13-4 1 16,-10 8-3-16,-3 0 0 15,-6 4-3-15,-3 4 1 0,-10-4-9 16,-3-4 0-16</inkml:trace>
          <inkml:trace contextRef="#ctx0" brushRef="#br0" timeOffset="54363.4726">2812 4023 39 0,'-4'-8'19'0,"35"-4"-18"0,-22 12 28 15,8-4-28-15,5 0 1 16,1 4 0-16,3 0 0 16,5 4-3-16,9 0 1 15,0 0 1-15,0 0 0 16,0-4-2-16,-5 0 0 15,-4 0-5-15,-4 0 0 16,-1-4-6-16,-8-4 0 16</inkml:trace>
          <inkml:trace contextRef="#ctx0" brushRef="#br0" timeOffset="55354.607">3703 4562 35 0,'-18'-4'17'0,"9"0"-14"0,5 8 19 15,-1 0-20-15,1 4 1 16,-5 4 0-16,0 8 1 16,0 3-5-16,5 9 0 15,-1 7 3-15,10 1 0 16,4 11-1-16,4-8 1 16,5 0-2-16,-1-11 1 0,10-1-1 15,4-11 0-15,4-12 0 16,1-4 0-16,-5-16 1 15,4-12 0-15,-4-3 1 16,-4-5 0-16,-1 1 0 16,-12-5 0-16,-10 1 0 15,-8 0 1-15,-5 7-2 16,-4 0 1-16,-10 5-1 16,-8 7 0-16,0 8 0 15,-9 0 0-15,9 8-2 16,5 4 0-16,8 0-4 15,5 0 0-15,8 0-10 16,14-8 1-16</inkml:trace>
          <inkml:trace contextRef="#ctx0" brushRef="#br0" timeOffset="55909.8476">4425 3527 38 0,'-9'4'19'0,"-9"-24"-15"16,14 20 25-16,-1 4-26 15,-4 8 1-15,1 3 1 16,-1 5 1-16,4 12-7 15,-4 11 0-15,1-4 5 16,3 12 0-16,1 9-1 16,4 6 0-16,0 9-2 15,0 0 1-15,4-4-1 16,1-12 0-16,3 0-1 16,1-8 1-16,0-11-1 0,4-1 1 15,10-7-1-15,12-13 0 16,5-11 0-16,9-8 0 15,17 0 0-15,5-12 0 16,-5 1-2-16,-4-5 1 16,0 4-4-16,-13 4 1 15,-5-4-6-15,-4 4 0 16,-4 12-6-16,-5 0 0 16</inkml:trace>
          <inkml:trace contextRef="#ctx0" brushRef="#br0" timeOffset="56389.7986">4699 3306 38 0,'5'-12'19'0,"66"-15"-19"0,-49 15 31 16,9 4-30-16,9 0 1 15,-5-4 1-15,1 8 0 16,-1 4-3-16,-8 4 0 16,-1 4 3-16,-8 8 1 15,-5 8-1-15,-8 7 1 16,-5 1-1-16,-5 3 1 16,-4 8-1-16,-4 1 0 15,0-1-1-15,4 0 0 16,0 1-1-16,13-5 1 15,5-7-2-15,5-5 1 0,12-11-1 16,10-4 0-16,12-12-4 16,1 0 1-16,9-8-13 15,-1-4 0-15</inkml:trace>
          <inkml:trace contextRef="#ctx0" brushRef="#br0" timeOffset="57667.4916">5621 4330 37 0,'13'-8'18'0,"5"20"-17"16,-9-16 30-16,4 8-30 15,5-4 1-15,-1 4 3 16,6 0 0-16,12 0-6 16,5-4 0-16,4-4 3 15,9 4 1-15,14 0-6 16,4-8 1-16,-9 4-11 16,9-4 1-16</inkml:trace>
          <inkml:trace contextRef="#ctx0" brushRef="#br0" timeOffset="57381.4216">5687 4066 35 0,'-13'4'17'0,"-14"-4"-9"16,23 0 15-16,0 0-21 16,4 0 1-16,0 0 0 15,4 4 0-15,9 0-4 0,1-4 0 16,3 0 2-16,10 4 1 15,8-4-3-15,1 4 1 16,-1 0-7-16,5 0 1 16,-4 0-6-16,-1 0 1 15</inkml:trace>
          <inkml:trace contextRef="#ctx0" brushRef="#br0" timeOffset="58296.6197">6817 4172 43 0,'27'-19'21'0,"-1"-25"-21"15,-13 33 32-15,5-9-29 16,4-8 1-16,9-3 0 0,0-8 1 15,5-9-6-15,-5 5 0 16,0-4 4-16,-5-1 0 16,-3 13-1-16,-6 3 0 15,-3 9 0-15,-6 3 1 16,1 12-1-16,-4 12 0 16,-1 4 0-16,-4 20 0 15,0 7-1-15,0 8 0 16,0 13-1-16,5-1 0 15,-1 12 0-15,5-4 0 16,0 0-2-16,4 0 1 16,0-4-2-16,1-8 1 0,-6-12-5 15,1 1 1-15,0-9-6 16,-4-11 0-16,-5-4-4 16,-5-9 1-16</inkml:trace>
          <inkml:trace contextRef="#ctx0" brushRef="#br0" timeOffset="58553.9233">6733 4590 38 0,'-9'-12'19'0,"5"20"-20"16,4-8 32-16,4-12-29 15,5 12 0-15,13-4 3 16,13-12 1-16,10 1-7 15,8-5 0-15,4-4 4 16,10 1 1-16,-5-5-2 0,0 1 0 16,0 3-1-16,-4-4 0 15,4 9-1-15,-5-5 0 16,1-7-6-16,-5 7 1 16,-4 0-9-16,-5 5 0 15</inkml:trace>
          <inkml:trace contextRef="#ctx0" brushRef="#br0" timeOffset="59017.1288">8022 4157 34 0,'-9'12'17'0,"18"-16"-12"0,-5 8 20 16,5-4-23-16,5 0 1 15,3 0 1-15,19 7 0 16,8-7-6-16,14 0 1 15,8-7 3-15,-8-5 0 16,-5 8-3-16,0-4 0 0,0 0-6 16,-4 4 1-16,-9 4-6 15,-5-4 1-15</inkml:trace>
          <inkml:trace contextRef="#ctx0" brushRef="#br0" timeOffset="59317.9562">8412 3960 37 0,'4'0'18'0,"-17"0"-15"15,13 4 29-15,-4 4-28 16,-1 7 0-16,1 9 1 0,-1 8 1 16,1 3-8-16,4 12 0 15,0 0 5-15,4-3 0 16,10-5-4-16,3 1 1 16,1 3-8-16,4-20 1 15,5-7-7-15,4-12 1 16</inkml:trace>
          <inkml:trace contextRef="#ctx0" brushRef="#br0" timeOffset="59919.1162">9231 4125 30 0,'-8'4'15'0,"8"-4"-9"0,0 0 18 16,0 0-22-16,0 0 0 15,0 0 2-15,8 0 0 16,-3 12-5-16,4 0 1 16,0 11 2-16,-1 5 1 15,1 7-1-15,0 5 0 16,5 3-1-16,3 0 0 31,23-7-1-31,-4-5 1 16,8-15 0-16,5-8 0 15,4-12 1-15,-13-16 0 16,-1-3 0-16,-8-13 1 0,-4-11 0 16,-9 0 0-16,-9 7-1 15,-9 1 0-15,-5 0-1 16,-12 3 1-16,-15 5-1 15,-3 7 0-15,-5 8-1 16,-4 8 1-16,-5 8-1 16,5 8 0-16,8 4-2 15,10 0 1-15,8 4-5 16,14 3 1-16,13 5-10 16,13-4 0-16</inkml:trace>
          <inkml:trace contextRef="#ctx0" brushRef="#br0" timeOffset="60384.1031">10720 3846 39 0,'-18'-12'19'0,"5"0"-14"16,9 16 24-16,-5-4-28 16,0 4 1-16,-4 8 2 15,-5 3 1-15,0 9-6 16,-4 8 1-16,0 11 3 16,0 4 1-16,-5 28-1 15,1 8 0-15,-5 15-2 16,8 4 0-16,10-7 0 15,4-8 0-15,14-5-3 16,12-7 1-16,10-20-7 16,8-15 1-16,10-21-8 15,12-15 1-15</inkml:trace>
          <inkml:trace contextRef="#ctx0" brushRef="#br0" timeOffset="60866.4152">11141 4421 40 0,'-22'31'20'0,"31"-43"-22"16,-1 0 29-16,6-3-25 16,12-5 0-16,5-8 3 15,5-11 1-15,8-8-6 16,5 0 0-16,4-9 4 16,5 1 0-16,8 4-1 15,-4 0 1-15,-9-4-3 16,-4 7 1-16,-14 13 0 15,-8 11 0-15,-14 13-1 16,-4 18 1-16,-13 13-1 16,-5 12 1-16,0 15-1 0,-4 0 0 15,-1 12-1 1,1 0 0-16,0-4-2 0,4 1 1 16,0-5-4-16,0-4 0 15,5-4-4-15,-5-7 1 16,0-13-8-16,0 5 0 15</inkml:trace>
          <inkml:trace contextRef="#ctx0" brushRef="#br0" timeOffset="61074.2963">11305 4594 42 0,'-27'8'21'0,"5"-8"-23"0,22 0 33 0,0 0-32 15,0 0 1-15,9 0 0 16,9-4 1-16,8-8-1 15,14 0 0-15,9-11 0 16,22-1 1-16,4-8-1 16,9 5 1-16,-8 3-1 15,-1 4 1-15,0 1-1 16,-4 3 0-16,-9 4-2 16,0-4 1-16,-13-3-10 15,0 3 0-15,-1-4-1 16,-3-3 1-16</inkml:trace>
          <inkml:trace contextRef="#ctx0" brushRef="#br0" timeOffset="61389.1176">12373 3664 53 0,'-49'32'26'0,"44"23"-39"0,5-39 55 15,9 11-41-15,0 1 1 16,9 3 1-16,8 13 0 16,5 7-3-16,0 8 0 0,5 0 4 15,-5 12 0-15,-9-4 0 16,-4 12 0-16,-14-1-1 15,-13-7 1-15,-13 0-3 16,-9-4 1-16,-13-12-10 16,0-11 1-16,-5-1-11 15,0-15 0-15</inkml:trace>
        </inkml:traceGroup>
      </inkml:traceGroup>
    </inkml:traceGroup>
    <inkml:traceGroup>
      <inkml:annotationXML>
        <emma:emma xmlns:emma="http://www.w3.org/2003/04/emma" version="1.0">
          <emma:interpretation id="{BE8D7C21-2CDC-4377-BDFB-6624D0E966F8}" emma:medium="tactile" emma:mode="ink">
            <msink:context xmlns:msink="http://schemas.microsoft.com/ink/2010/main" type="paragraph" rotatedBoundingBox="1738,15581 23223,15400 23237,17077 1752,172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9E6638-6271-4D6A-82A0-C076391EB5A0}" emma:medium="tactile" emma:mode="ink">
              <msink:context xmlns:msink="http://schemas.microsoft.com/ink/2010/main" type="inkBullet" rotatedBoundingBox="1745,16433 2016,16431 2018,16707 1747,16709"/>
            </emma:interpretation>
            <emma:one-of disjunction-type="recognition" id="oneOf13">
              <emma:interpretation id="interp57" emma:lang="fr-FR" emma:confidence="0">
                <emma:literal>•</emma:literal>
              </emma:interpretation>
            </emma:one-of>
          </emma:emma>
        </inkml:annotationXML>
        <inkml:trace contextRef="#ctx0" brushRef="#br0" timeOffset="72544.3811">415 6382 29 0,'0'-4'14'0,"5"4"-8"15,-5 0 15-15,0 0-20 16,0 4 1-16,-5 4 1 16,1 4 1-16,-1 3-5 15,-3 1 1-15,-1 4 3 16,-5-4 0-16,-3 3-1 0,-1 1 0 16,0 4-1-16,1-5 1 15,-1-3-2-15,0-4 1 16,0 0-1-16,1-8 1 15,-1-4-1-15,0-4 1 16,5-8-1-16,0-4 1 16,-1 0 0-16,6-7 0 15,8-1 0-15,0-3 1 16,4-1-2-16,9 0 1 16,1 1 0-16,-1 7 0 0,0 1-1 15,5-1 1-15,0 12-1 16,4 4 0-16,0 8 1 15,0 8 0-15,0 15 0 16,-4 1 0-16,-5 3 0 16,-4-7 0-16,-5 0 0 15,-4-5 0-15,-4-3-4 16,-5-4 0-16,-4-8-11 16,0-12 0-16</inkml:trace>
      </inkml:traceGroup>
      <inkml:traceGroup>
        <inkml:annotationXML>
          <emma:emma xmlns:emma="http://www.w3.org/2003/04/emma" version="1.0">
            <emma:interpretation id="{F2090231-C1BA-4D41-A2CC-8A00F2A92D5A}" emma:medium="tactile" emma:mode="ink">
              <msink:context xmlns:msink="http://schemas.microsoft.com/ink/2010/main" type="line" rotatedBoundingBox="2633,15573 23223,15400 23237,17077 2647,17250"/>
            </emma:interpretation>
          </emma:emma>
        </inkml:annotationXML>
        <inkml:traceGroup>
          <inkml:annotationXML>
            <emma:emma xmlns:emma="http://www.w3.org/2003/04/emma" version="1.0">
              <emma:interpretation id="{84600A45-61BC-4081-B7BC-B34EE9C00FE8}" emma:medium="tactile" emma:mode="ink">
                <msink:context xmlns:msink="http://schemas.microsoft.com/ink/2010/main" type="inkWord" rotatedBoundingBox="2635,15568 23226,15440 23236,17119 2645,17248"/>
              </emma:interpretation>
              <emma:one-of disjunction-type="recognition" id="oneOf14">
                <emma:interpretation id="interp58" emma:lang="fr-FR" emma:confidence="0">
                  <emma:literal>(E%E=1to(s]=sucmstr.impomble</emma:literal>
                </emma:interpretation>
                <emma:interpretation id="interp59" emma:lang="fr-FR" emma:confidence="0">
                  <emma:literal>(E%E=1to(s}=sucmstr.impomble</emma:literal>
                </emma:interpretation>
                <emma:interpretation id="interp60" emma:lang="fr-FR" emma:confidence="0">
                  <emma:literal>(E%E=1to[s]=sucmstr.impomble</emma:literal>
                </emma:interpretation>
                <emma:interpretation id="interp61" emma:lang="fr-FR" emma:confidence="0">
                  <emma:literal>(E%E=1to[s}=sucmstr.impomble</emma:literal>
                </emma:interpretation>
                <emma:interpretation id="interp62" emma:lang="fr-FR" emma:confidence="0">
                  <emma:literal>(E%E=1to[s]=sucmstr.impoma</emma:literal>
                </emma:interpretation>
              </emma:one-of>
            </emma:emma>
          </inkml:annotationXML>
          <inkml:trace contextRef="#ctx0" brushRef="#br0" timeOffset="114791.8382">2790 5799 38 0,'-9'-8'19'0,"9"12"-13"16,0-12 19-16,0 12-24 15,-4-12 1-15,4 8 2 16,0-7 1-16,0-5-6 16,0 12 1-16,0-12 2 15,0 4 1-15,4-8-1 16,-4 16 0-16,0-8-1 16,0-3 0-16,4 3 0 15,-4 8 1-15,5-8-1 16,-5 8 0-16,4-12 0 0,-4 12 1 15,0-8-1-15,0 8 0 16,0 0 0-16,0 0 0 16,0-8-1-16,0 8 1 15,0-4 0-15,0 4 0 16,0-7-1-16,0 7 1 16,0 3 0-16,0 1 0 15,-4-4 0-15,4 8 0 16,-5-4 0-16,1 16 1 15,0-4-2-15,-1 7 1 16,1 5-1-16,-1 3 1 16,-4 9-1-16,1 3 0 0,3 12 0 15,-4 0 0-15,9-3 0 16,0 3 0-16,5-12 0 16,4 8 0-16,4-8 0 15,5-3 0-15,4-9-1 16,9-3 1-1,22 3-1 1,0-11 1-16,0-4-1 16,0 0 1-16,-4-12-3 15,0-1 0-15,0 1-5 16,4 0 0-16,-13-4-8 16,4-4 0-16</inkml:trace>
          <inkml:trace contextRef="#ctx0" brushRef="#br0" timeOffset="115767.2687">3198 5610 37 0,'-9'-23'18'0,"9"-1"-17"16,4 16 24-16,-4-4-24 16,5 0 1-16,-1 1 0 15,5-1 1-15,0-8-3 16,4 8 0-16,-4 4 3 16,4-7 0-16,0 3-1 15,1 12 1-15,8 0-1 16,-4 4 1-16,-1 8-1 15,-12-1 1-15,4 13-2 16,-14 4 1-16,1-1-1 16,-5 5 1-16,0-5-1 0,-4 1 1 15,-1-5-1-15,6 5 0 16,-1-12 0-16,0 7 0 16,4 1-1-16,1-8 0 15,4 0 0-15,4-1 0 16,5 1-1-16,9 0 1 15,9-4 0-15,8-1 0 16,9-3-1-16,5 0 1 16,0-4-3-16,-5-4 0 15,-4 0-12-15,-5-12 1 0</inkml:trace>
          <inkml:trace contextRef="#ctx0" brushRef="#br0" timeOffset="118934.9522">3955 6441 22 0,'-9'12'11'0,"-13"-12"-4"16,18 0 6-16,-5 0-12 16,0 4 1-16,-4 0 0 15,-1 4 0-15,1 0-2 16,-5-1 1-16,5-7 2 0,0 4 0 16,-1-4 0-16,1 0 0 15,4 0 0-15,0 0 0 16,5 4-2-16,0 0 1 15,-1-4-2-15,5-4 1 16,0 4-1-16,0 0 1 16,0 0 0-16,0 0 1 15,5-8-1-15,-5 8 1 16,4 0 0-16,-4 0 0 16,9 4 0-16,0-8 1 15,4 4-1-15,5 0 0 0,8 4 0 16,10-4 0-16,12-4 0 15,6 0 0-15,-1 4-1 16,9 0 0-16,-9 0-1 16,-4-3 1-16,-1-1-1 15,-8 0 1-15,-4 0-2 16,-5 4 1-16,-5-8-6 16,-3 4 1-16,-10 4-9 15,0 0 0-15</inkml:trace>
          <inkml:trace contextRef="#ctx0" brushRef="#br0" timeOffset="118379.2644">3866 6225 33 0,'-4'0'16'0,"4"-20"-11"16,4 16 17-16,1 0-21 15,4-4 1-15,0 4 0 16,4-4 1-16,0 4-3 0,14 0 0 16,8-7 2-1,10 7 1-15,-6-4-2 0,10 4 1 16,0 4-2-16,-5-8 1 15,-4 8-1-15,-5 0 0 16,-4 4-2-16,-4-8 0 16,-5 4-10-16,-8 4 1 15</inkml:trace>
          <inkml:trace contextRef="#ctx0" brushRef="#br0" timeOffset="120001.9876">4859 6272 36 0,'-5'12'18'16,"19"-24"-17"-16,-14 12 22 0,9-4-22 15,-1 4 1-15,6-8 1 16,3 0 1-16,6-8-4 15,-1-3 0-15,0-9 3 16,0-3 1-16,0-1-1 16,0-3 0-16,5-1-1 15,0 1 1-15,4-1-1 16,-5-3 1-16,-4 7-2 16,-4 5 1-16,0 3-1 15,-5 8 1-15,0 1 0 16,-4 3 0-16,-4 4-1 0,-5 8 1 15,0 0 0-15,0 4 0 16,0 4-2-16,0 8 1 16,0 7-1-16,0 9 1 15,0 3-1-15,0 1 0 16,0 19 0-16,4-4 0 16,-4 0 0-16,4 8 0 15,1-4-1-15,-5-7 0 16,4-5-2-16,-4 0 0 15,0-7-4-15,0-9 1 0,0-3-6 16,0-4 0-16,5-5-4 16,-1-3 1-16</inkml:trace>
          <inkml:trace contextRef="#ctx0" brushRef="#br0" timeOffset="110888.4812">1572 5949 21 0,'-23'0'10'0,"19"-12"-11"16,4 12 14-16,0-4-19 16,-4 0 1-16,-1 0-5 15,5 4 0-15</inkml:trace>
          <inkml:trace contextRef="#ctx0" brushRef="#br0" timeOffset="109101.18">1182 5689 27 0,'-5'12'13'0,"-4"-16"-3"15,9 8 14-15,-4 0-22 16,0 4 1-16,-1-8 2 15,1 7 1-15,-5 5-6 16,0 4 0-16,0 8 4 16,-4 11 1-16,0 8-2 15,-1 1 0-15,5 19-2 16,1 8 1-16,-1 3-2 16,4 5 0-16,1-4 0 15,-1-8 0-15,5-8-4 16,5-12 1-16,-1-11-5 15,5-13 1-15,0-3-6 0,4-20 0 16</inkml:trace>
          <inkml:trace contextRef="#ctx0" brushRef="#br0" timeOffset="110107.8693">1160 6390 40 0,'0'0'20'0,"8"12"-18"0,-8-12 25 16,9 0-25-16,5 0 0 15,3-4 2-15,19-4 0 16,8-4-5-16,14 4 0 16,-1 0 3-16,1-3 1 0,-1 3-2 15,1 4 1-15,-5 4-2 16,-4 4 1-16,0 4-1 16,-5-5 0-16,0 5 0 15,-4 0 1-15,0 4-3 16,-5-4 1-16,1 0-4 15,-10-8 0-15,-3-4-8 16,-1-8 0-16</inkml:trace>
          <inkml:trace contextRef="#ctx0" brushRef="#br0" timeOffset="109402.1931">1412 5732 36 0,'5'-12'18'0,"-10"28"-19"0,10-12 30 0,-10 0-28 16,5 8 0-16,-4 0 2 16,-1 0 0-16,1 3-3 15,-1 9 0-15,1 0 3 16,4 7 0-16,-4 4-1 15,-1 5 1-15,1 15-1 16,-5-8 1-16,9 4-2 16,-5 1 1-16,1-1-4 15,0-8 0-15,4-11-12 16,-5-5 1-16</inkml:trace>
          <inkml:trace contextRef="#ctx0" brushRef="#br0" timeOffset="111383.1959">1350 5618 35 0,'0'0'17'0,"0"16"-18"15,5-24 35-15,3 8-32 16,10-4 1-16,4-4 2 16,9 0 0-16,5 4-6 15,4 8 1-15,4 0 4 16,5-4 0-16,4 0-2 15,0-4 1-15,9-8-2 16,-4 9 0-16,-1 3-6 16,-4-8 0-16,0 0-9 15,-13 4 1-15</inkml:trace>
          <inkml:trace contextRef="#ctx0" brushRef="#br0" timeOffset="110422.7455">1408 6162 38 0,'-18'-4'19'0,"27"27"-20"0,4-23 27 15,0-8-25-15,10 0 1 16,8 1 1-16,0-9 0 15,4 8-4-15,5-4 0 16,0 8 2-16,0 0 1 16,-5 0-1-16,1 4 0 0,-5 8-3 15,-5 0 1-15,5 0-9 16,-4 0 1-16,4-16-3 16,-5 4 1-16</inkml:trace>
          <inkml:trace contextRef="#ctx0" brushRef="#br0" timeOffset="113409.6169">2382 6736 35 0,'-4'8'17'0,"-5"-8"-10"0,5 0 18 0,-1 4-23 15,1-4 0-15,-5 0 1 16,0 0 1-16,0 0-4 16,0 4 1-16,0 0 2 15,1 4 0-15,-1 8-1 16,0 0 1-16,-4 3-1 16,-1 5 0-16,1 3-2 15,0 9 1-15,8-5-1 16,10 5 1-16,4-1-1 15,-1 5 0-15,6-9 0 16,8-7 0-16,9-1 0 16,0-19 0-16,4-15 0 15,5-1 0-15,-4-24 1 16,-5 1 1-16,-9-1 0 16,-4-11 0-16,-10 8 0 0,-8 3 1 15,-8 5 0-15,-6-1 0 16,-8 9-1-16,-4 3 0 15,-1 8-1-15,0 4 0 16,1 4-1-16,4 4 1 16,4 4-2-16,5 0 0 15,8 4-4-15,5-8 1 16,13 0-13-16,10 0 0 16</inkml:trace>
          <inkml:trace contextRef="#ctx0" brushRef="#br0" timeOffset="121082.2948">5922 6075 35 0,'9'-16'17'0,"-5"4"-16"0,-4 12 29 16,0 0-28-16,0-8 1 15,0 8 3-15,0 0 1 16,0 0-8-16,0 0 0 16,0 0 5-16,0 4 1 15,0 8-2-15,0 16 0 16,-4 7-2-16,0 9 1 15,-1 3-1-15,1 4 0 16,-1 0-1-16,5-4 0 16,0-11-2-16,0-9 0 0,0-7-3 15,0-4 0-15,0-8-1 16,0-8 0-16,0-8-1 16,-4 0 1-16,-1-8 1 15,1 0 1-15,0 1 2 16,-5-1 0-16,0 4 1 15,-4 0 1-15,4 4-1 16,-5-3 1-16,5-1 1 16,1 8 0-16,-1 0 0 15,0 0 1-15,0-4 0 16,0 4 0 0,9-8 2-1,0 5 0-15,5-1 0 16,-1 0 0-16,5 4-1 15,0 4 1-15,4-4-1 0,9 4 1 16,0 0-2-16,9-4 1 16,0 0-2-16,9 4 0 15,5 4-1-15,-1 0 1 16,5 4-1-16,-10-4 1 16,1-4-3-16,-4 4 0 15,-5-4-8-15,0 0 1 16,0-4-5-16,-9-4 0 15</inkml:trace>
          <inkml:trace contextRef="#ctx0" brushRef="#br0" timeOffset="122042.9282">6910 6158 37 0,'13'-4'18'0,"-13"-16"-18"15,5 12 30-15,-10 0-29 16,1-4 1-16,-1 8 1 15,-3-7 0-15,-6 3-3 16,-3 0 0-16,-1 8 3 16,0-4 0-16,0 8-1 0,-4 4 0 15,5 8 0-15,-1 3 0 16,5 5-2-16,-1 7 1 16,5 5-1-16,5-1 1 15,4 1-1-15,4-1 0 16,5 4-1-16,13-7 1 15,5-8-1-15,4-9 1 16,4-7 0-16,1-8 0 16,-1-8 0-16,5-7 0 15,-9-5 0-15,5-12 0 0,-14 1 1 16,-4-1 0-16,-5 1-1 16,-4-5 1-16,-9 5 0 15,0 7 0-15,-14 1-1 16,-3 3 1-16,-1 4-1 15,0 1 1-15,-4 3-2 16,-9 8 1-16,4 8-1 16,5 0 1-16,-4 4-3 15,4-1 0-15,4 1-3 16,13 0 0-16,5 4-8 16,18-8 0-16</inkml:trace>
          <inkml:trace contextRef="#ctx0" brushRef="#br0" timeOffset="122905.7104">7805 5776 36 0,'0'-12'18'0,"0"-8"-15"0,-4 8 25 15,4 4-25-15,-5-3 0 16,-4-1 3-16,-4 4 1 16,4 4-8-16,-9 4 0 0,1 4 5 15,-6 4 1-15,-8 8-2 16,-13 3 1-16,4 9-3 15,5 7 1-15,4 12-1 16,4 5 1-16,5 11-2 16,4 12 1-16,5-1-1 15,9 13 1-15,4-12-1 16,17 4 0-16,14-9-1 16,0-7 1-16,9-11-1 15,0-9 1-15,9-8-4 16,-5-11 0-16,-4-8-3 15,0-8 1-15,0-8-9 16,0-12 0-16</inkml:trace>
          <inkml:trace contextRef="#ctx0" brushRef="#br0" timeOffset="124114.6322">8009 6291 36 0,'-18'4'18'0,"18"-4"-17"16,0 0 25-16,0 0-25 16,9-7 0-16,0 3 2 15,0-4 0-15,4-4-3 16,5-4 0-16,4 0 3 15,4-3 0-15,10-5-1 16,-1-7 1-16,1 3-1 16,-1 0 1-16,5 1-1 15,-5-1 0-15,-4 1-1 16,-4 3 1-16,-5 4-1 16,-4 1 1-16,-5 7 0 0,0 0 0 15,-4 8-1-15,-9 4 1 16,-4 8-1-16,-1 4 1 15,-3 15-1-15,-1 1 1 16,4 7-2-16,1 9 0 16,-1-1 0-16,5 4 0 15,-4-7-1-15,4 3 0 16,0 0-2-16,0-11 1 16,0-5-3-16,0-3 1 15,0-4-3-15,-4-8 0 0,-1-5-1 16,-8-3 1-16,0 4 0 15,-5-8 1-15,0 8 2 16,-4-8 1-16,-13 4 1 16,-1 0 0-16,10 4 3 15,-1 0 0-15,5-4 1 16,-5 4 0-16,5-5 1 16,4 5 0-16,5-4 0 15,0-4 1-15,4 8-1 16,4-8 0-16,5 0-2 15,5 4 1 1,30-16 1 0,5 8 0-16,5-7-1 15,8-5 1-15,4-4-1 16,-4 0 1-16,1-3-1 0,-6-1 0 16,1 1-2-16,-5 7 0 15,-4 0 0-15,-4 0 0 16,-10 1 0-16,-4 3 1 15,-4 4-5-15,-5 8 0 16,-4-4-9-16,-4 0 0 16</inkml:trace>
          <inkml:trace contextRef="#ctx0" brushRef="#br0" timeOffset="124925.602">8815 5610 31 0,'-9'-16'15'15,"9"-3"-8"-15,0 19 15 0,0 0-20 16,0-8 0-16,0 8 2 15,0 0 1-15,0 0-5 16,0 0 0-16,0 0 4 16,13 8 1-16,5 4-2 15,0-5 1-15,4 9-1 16,9 8 0-16,0 15-1 16,0 1 1-16,5 7-1 15,-5 12 0-15,-5 8-1 0,1 8 1 16,-10 3-1-16,-8-3 1 15,-9 4-2-15,-4-8 1 16,-5-8-1-16,-9-4 0 16,-4-8 0-16,-4-4 1 15,-1-7-4-15,-8-5 1 16,4-3-6-16,4-9 0 16,-4-3-8-16,9-12 0 15</inkml:trace>
          <inkml:trace contextRef="#ctx0" brushRef="#br0" timeOffset="125945.8268">9639 6020 38 0,'-4'8'19'0,"-14"-12"-18"16,18 4 27-16,9 0-26 15,4 0 0-15,5 0 2 16,4 4 1-16,9-4-6 15,4 4 1-15,5 0 3 16,5-1 0-16,3 1-1 16,5-4 1-16,1 0-3 15,-6 0 1-15,6 0-1 16,-6 0 1-16,1-4-3 16,-14 1 0-16,-4-1-3 15,-8 0 1-15,-6 0-10 16,-17 4 1-16</inkml:trace>
          <inkml:trace contextRef="#ctx0" brushRef="#br0" timeOffset="126351.593">9648 6323 23 0,'-9'4'11'0,"18"0"-1"0,-9-4 8 0,0-8-15 15,4 12 0-15,-4-4 2 16,0 0 1-16,0 0-7 16,5 4 0-16,8-4 5 15,-4 0 1-15,9 0-2 16,4 0 1-16,4 0-1 15,5-4 0-15,0-4-1 16,5 8 0-16,4-8-1 16,4 8 1-16,5-8-2 15,-5 0 1-15,5 4-1 16,4-3 0-16,-4-1 0 16,-9 0 1-16,-1 0-1 15,-8 0 0-15,-4 8-3 16,-5-4 0-16,-9-8-6 15,-4 8 0-15,-9 4-4 16,0-7 0-16</inkml:trace>
          <inkml:trace contextRef="#ctx0" brushRef="#br0" timeOffset="127507.9312">10233 5795 34 0,'-9'-4'17'0,"22"-11"-17"15,-17 11 28-15,4 0-28 16,0 8 1-16,-5-4 2 0,5 4 0 16,-4-8-3-16,4 0 0 15,0-4 3-15,0 4 1 16,-5 4-1-16,1 0 1 16,0-8-1-16,-1 8 1 15,5 12-1-15,-4-12 0 16,-1 8-1-16,1 0 0 15,4-1-1-15,0 1 0 16,0 0-1-16,4 0 1 16,1 0-1-16,-1 0 1 15,14 4-1-15,4 3 1 0,9 1-1 16,4 4 0-16,1 0 0 16,4-1 1-16,0-3-1 15,-5 0 0-15,-4 3 0 16,0-3 0-16,-4-4 0 15,-5 0 1-15,-4-4 0 16,-5 0 1-16,-4 3 0 16,-5-3 1-16,-4 4 0 15,-4 0 0-15,-1-4 0 16,-4 8 0-16,-8 11-1 16,-10 1 0-16,1 7-1 15,-5-3 0-15,0 3-1 16,-5 8 1-16,1-7-2 15,-1 7 1-15,10-11-4 16,-1-5 1-16,9-3-7 0,5-8 0 16,13-5-9-16,-4-11 0 15</inkml:trace>
          <inkml:trace contextRef="#ctx0" brushRef="#br0" timeOffset="129550.6911">11283 6185 31 0,'-9'12'15'0,"9"-4"-7"16,0-8 15-16,0 0-21 15,0 0 0-15,0 0 1 16,0 0 0-16,0 0-4 16,0 0 1-16,0 0 3 15,0 0 0-15,0 4-1 16,0-4 1-16,0 0-2 15,0 0 1-15,0 0-1 16,0 0 1-16,0 0-1 16,0 0 0-16,0 0-1 15,0-8 1-15,0 8 0 16,0 0 0-16,0 0-1 0,0 0 1 16,0 0-1-16,0-4 1 15,0-4-1-15,0 0 0 16,0 0 0-16,0-3 0 15,0-9 0-15,0 0 1 16,0 0-1-16,0-3 0 16,0-5 0-16,0 1 1 15,0-1-1-15,-5-3 1 16,5 7-1-16,-4 0 0 16,0 5 0-16,-1 3 1 0,5 4-1 15,0 4 0-15,0 0-1 16,0 0 1-16,0 1 0 15,0 7 0-15,5 4 0 16,-1-1 0-16,5 5-1 16,4 0 1-16,5 0 0 15,4 0 0-15,5 0 0 16,-1 0 0-16,5 4 0 16,-4-5 0-16,-1 5 0 15,-4 0 0-15,1 0 0 16,-6 4 0-16,-3 3 0 15,-1-3 0-15,-4 0 0 16,-5 11 1-16,1-3-1 16,-5 4 1-16,4-1-1 15,1-3 1-15,-1-5-1 0,5 1 1 16,9 0-1-16,4-8 1 16,9-8-2-16,0 0 1 15,4 3 0-15,5-14 0 16,-9-1 0-16,0 4 0 15,-4 0 0-15,-5-4 0 16,0 0-1-16,-4 4 1 16,-1-4-1-16,-3 0 0 15,-5 0-1-15,-1 8 0 16,1 0 0-16,-4-3 0 16,-1-5 0-16,-4 8 1 0,5 0 0 15,-5 0 0-15,0 0 0 16,4-4 1-16,5 4 0 15,0-4 0-15,0 0 0 16,8 0 0-16,-3 0 0 16,-1 0 1-16,5 0-1 15,-1-4 0-15,1 0 1 16,0 0 0-16,-1 1 0 16,1-1 0-16,0-4 0 15,-5 0 0-15,0-4 0 16,-4 1 1-16,-4-1-2 15,-1 0 1-15,-4 0-1 16,-4 1 1-16,-5 3-1 16,0 0 0-16,-4 0 0 15,-5 4 1-15,-4 8-1 16,0 0 0-16,0 4 0 16,-1 4 1-16,1 8 0 0,5 0 0 15,3 7-1-15,1 5 1 16,9 3-1-16,4 1 1 15,8 3-1-15,10-7 0 16,4-5-1-16,5-3 1 16,4 0 0-16,4-12 0 15,14-8-1-15,4-4 1 16,0-4-3-16,5-12 0 16,0-3-12-16,-10-5 1 15</inkml:trace>
          <inkml:trace contextRef="#ctx0" brushRef="#br0" timeOffset="131861.3578">12864 5866 37 0,'-9'-4'18'0,"5"-4"-11"0,0 4 20 15,-5 0-26-15,-5 1 1 16,1-1 3-16,-5 8 0 16,1 3-5-16,-1 5 0 15,-4 4 4-15,4 8 0 16,0 3-1-16,5-3 0 0,0 11-2 15,-1-7 1-15,14 15-2 16,9-7 1-16,0 3-1 16,0-8 1-16,22-3-2 15,5-12 1-15,-1 0-1 16,9-13 0-16,14-3-3 16,-1-7 1-16,1-1-2 15,-5-8 1-15,0 4 0 16,-4-4 0-16,-9 1 1 15,-5-1 0-15,-4 4 2 16,-8-4 0-16,3 12 1 16,-8-3 0-16,-5 7 1 15,0 3 0-15,-4-6 0 16,-9 3 1-16,9 7 0 16,-4-3 1-16,-5 8-1 15,0 0 1-15,-5 4-1 16,-4-1 1-16,0 1-2 15,-8 0 1-15,-1-4-1 0,-13 4 1 16,4-9-2-16,-4-3 1 16,-4-8-1-16,8 0 0 15,-4 1 0-15,0-9 0 16,9 0-1-16,9 0 1 16,8-4-1-16,5-7 1 15,5 3 0-15,13 0 0 16,-1 1 0-16,10-1 0 15,0 0-1-15,-1 5 1 0,1 3 0 16,-5 4 0-16,0 4 0 16,-4 4 1-16,4 4 0 15,-9 0 0-15,-4 4-1 16,0 7 1-16,0-3 0 16,-5 0 0-16,1 4-1 15,-5-4 1-15,4-1-1 16,0-7 0-16,1 0 0 15,-5-4 0-15,9-4-1 16,0-4 1-16,4-3 0 16,0 3 0-16,0-4 0 15,5 4 0-15,-5 0 0 16,5 0 0-16,-4 0 0 16,-1 5 1-16,0 3-1 15,-4 0 1-15,0 3 0 0,0 1 0 16,-5 4 0-16,1 4 1 15,-1 0-2-15,0 0 1 16,5 3-1-16,0-7 0 16,0 0 0-16,0-8 0 15,4 4 0-15,0-8 0 16,1-8 0-16,-5 5 0 16,4-1 0-16,0 0 0 15,0 0 0-15,-4 4 0 16,5 0 0-16,-1 0 0 15,-4 0 0-15,0 8 0 16,-5 4 0-16,9 0 1 0,-4 0-1 16,4 0 0-16,5-1 0 15,-5-3 0-15,10-4 0 16,-1-7 0-16,9-1 0 16,-5-4 0-16,1 0 0 15,-5-4 0-15,0 1 0 16,-4-1 1-16,0 0-1 15,-1 4 0-15,-3 0 0 16,-1-3 0-16,0 7 0 16,1 4 0-16,-1 4 0 15,5 4 0-15,-1 0 0 16,1 11 0-16,0-3 0 16,-1 0 0-16,1 4 0 15,4 0 0-15,-4 3 0 16,0 5 1-16,0-4-1 0,-5-5 1 15,0 1-1 1,-4 0 1-16,-5 0 0 0,-4-1 0 16,-8-3-1-16,-6-4 1 15,1-4-2-15,-5-4 0 16,1 0 0-16,-1-4 0 16,0-8-1-16,0-4 0 15,5-3-1-15,4 3 1 16,5-4 0-16,8-3 0 15,9-5 0-15,10-11 1 0,8-1 1 16,4-11 0-16,14-4-1 16,8 0 1-16,1-4 0 15,0 4 1-15,-5-4 0 16,-5 15 0-16,-12-3 0 16,-5 16 0-16,-4 15 1 15,-5 4 0-15,-5 12 0 16,-3 16 1-16,-5 19-1 15,-5 24 0-15,-4-4-1 16,0 8 0-16,0 4 0 16,0-4 0-16,4-4-2 15,1-3 1-15,4-5 0 16,0-8 0-16,4-7 0 16,-4-13 0-16,-5-3-2 15,-4-12 1-15,0-16-1 16,-4 0 1-16,-1-8-1 15,-4-7 1-15,1-5 0 0,3-3 0 16,1-1 0-16,4-7 1 16,4-1 0-16,5 9 0 15,9-5 0-15,-5 9 1 16,14-17-2-16,-1 13 1 16,5 3 0-16,-4 5 0 15,-1 7 0-15,1-4 0 16,4 12-3-16,-4 8 1 15,-5 4-6-15,0 8 1 16,0 4-8-16,-4 0 1 16</inkml:trace>
          <inkml:trace contextRef="#ctx0" brushRef="#br0" timeOffset="132297.1093">14805 6126 41 0,'-5'-8'20'0,"19"-19"-19"16,-6 27 31-16,1-4-29 16,5-4 0-16,3 4 1 0,5-4 1 15,1 0-7-15,3 0 1 16,-4 4 4-16,0 4 0 16,5 0-2-16,4 4 1 15,-9 0-1-15,0 4 1 16,1 8-1-16,-10 7 1 15,-4 1-1-15,8 4 1 16,-3-5-1-16,-1 1 1 0,-4-4-2 16,9-1 1-16,-5 1-2 15,5-16 1-15,-5 0-5 16,5-4 0-16,-1-4-11 16,-3-4 0-16</inkml:trace>
          <inkml:trace contextRef="#ctx0" brushRef="#br0" timeOffset="132506.9887">15726 6303 64 0,'-9'24'32'0,"0"-32"-35"16,9 12 54-16,0 0-51 15,0-4 0-15,-4 0-2 16,4 0 1-16,0-8-5 0,4 4 0 16,10-4-12-16,8-11 1 15</inkml:trace>
          <inkml:trace contextRef="#ctx0" brushRef="#br0" timeOffset="133529.4956">16550 5866 43 0,'-13'-12'21'0,"-23"16"-8"0,32-4 21 0,-5 0-32 16,0 4 0-16,0 12 2 15,1 4 0-15,3 7-5 16,5 5 0-16,13 15 3 15,5 4 0-15,4 0-1 16,5 5 0-16,8-13-1 16,1-4 0-16,-1-3-6 15,1-17 1-15,-10-11-11 16,5-16 0-16</inkml:trace>
          <inkml:trace contextRef="#ctx0" brushRef="#br0" timeOffset="133709.206">16572 5736 60 0,'-48'-8'30'0,"21"-19"-39"0,23 19 50 16,12-8-42-16,1 0 0 15,5 1-12-15,8-1 0 16,13-4 5-16,10 1 0 15</inkml:trace>
          <inkml:trace contextRef="#ctx0" brushRef="#br0" timeOffset="134728.9797">16865 6209 36 0,'-14'4'18'0,"10"-4"-14"0,4 0 23 16,0 0-25-16,0 0 1 0,0 0 0 15,0 0 1-15,4-8-4 16,5-4 0-16,5 4 3 15,-1-12 1-15,5 1-2 16,4-1 1-16,4 0-1 16,1-3 1-16,0-1-2 15,-1 4 1-15,1 1-1 16,-1 7 1-16,-4 4-1 16,1 4 0-16,-6 4 0 15,-3 4 0-15,-1 4-1 16,-4 4 1-16,0 4-1 15,-1-1 1-15,1 1-1 16,0 4 0-16,0-8-1 16,0-1 1-16,0 5 0 15,-5-8 0-15,9-8 0 0,-4-4 0 16,5 0 0-16,-5-4 0 16,4-4 0-16,0 5 0 15,0-5 0-15,1 0 0 16,-1 0 0-16,-4 4 0 15,0 0 0-15,-5 0 0 16,5 5 0-16,-9 3 0 16,4 0 0-16,5 3 0 15,-9 9 0-15,9-4 1 16,-4 4-1-16,3 0 0 0,1 0 0 16,0-8 0-16,0 3 0 15,0-7 0-15,0 0 0 16,4-7 0-16,0-5 0 15,-4 4 0-15,4-4 0 16,1 0 0-16,-5 4 0 16,-1 4 1-16,1 0 0 15,0 8 1-15,-4-4-1 16,3 8 0-16,1 8 0 16,5 0 1-16,-1 0-2 15,5 3 1-15,4-7-3 16,0 0 1-16,5-4-6 15,-5-4 1-15,-5-4-11 16,1-4 0-16</inkml:trace>
          <inkml:trace contextRef="#ctx0" brushRef="#br0" timeOffset="136428.0322">17955 5886 45 0,'-9'4'22'0,"18"12"-18"0,-9-13 30 0,4 9-32 16,0 8 0-16,-4 15 1 15,0 1 0-15,0 19-4 16,0 8 0-16,0 12 3 16,0 4 1-16,-4 7-2 15,0-3 1-15,4-8-1 16,0-8 1-16,-5 0-1 15,1-16 0-15,4 4-1 16,0-16 0-16,0-11-1 16,0-8 1-16,0-16-1 15,9-8 0-15,-1-8 0 16,-3-8 1-16,4-7-1 0,0 7 1 16,8-20-1-16,1-7 1 15,0 4 0-15,8 0 0 16,5 7 0-16,0-3 0 15,5-1 0-15,8 1 0 16,0 7 0-16,5 1 0 16,0 3-1-16,8-11 0 15,6 15-1-15,-6 5 1 16,1 3-1-16,-5 4 1 16,-9 8 0-16,-8-8 0 15,-5 12 0-15,-9-4 1 16,-5 4 0-16,-3-7 1 0,-1 3 0 15,-4-4 0-15,-5-4 0 16,-4-4 0-16,0 0 0 16,-4-7 1-16,0 3-1 15,-10 0 1-15,1 1-2 16,-5-1 1-16,-4 4-1 16,-5 5 0-16,1 7 0 15,-10 8 0-15,1 7 0 16,4 9 1-16,4 8-1 15,5 3 0-15,9 8 0 16,4 1 0-16,5-9 0 16,4 1 0-16,22-5 0 15,0-3 0-15,9-16-1 16,0 0 1-16,0-8 0 16,0-12 0-16,0 0-1 0,-4-11 1 15,-5-1 0-15,-9-8 1 16,0 5-1-16,-4-5 0 15,-4 9 0-15,-5 3 1 16,0 4-1-16,-5 4 0 16,1 9 0-16,-1-1 0 15,1 4-1-15,8-8 1 16,5 8 0-16,0 0 0 16,4-8-1-16,5 0 1 15,4 0 0-15,5 0 1 16,4-4-2-16,0 1 1 15,4-1 0-15,-8 0 0 0,-1 0 0 16,-3 8 0-16,-6 0 0 16,-3 4 1-16,-1 4-1 15,-4 4 1-15,0 4-1 16,-1 8 1-16,-3-5-1 16,-1 13 0-16,1-4 0 15,-1 3 1-15,-4 1 0 16,0-5 0-16,-4-3-1 15,-1 0 1-15,-4-5 0 16,1 1 0-16,-6-8-1 16,1 0 1-16,0-4-1 15,-1-8 0-15,6-4 0 16,-1-4 0-16,4 0-1 16,10-7 0-16,4 3 0 0,4-4 1 15,0-7-1-15,5 3 1 16,0 4-1-16,4 1 1 15,9-1 0-15,0 0 0 16,0 1 0-16,4 3 0 16,1 0 0-16,-5 4 0 15,0 4 0-15,-5 1 1 16,-4 7 0-16,1 11 1 16,-6-3 0-16,-3 4 0 15,-1 4 0-15,0 0 1 16,0-1-1-16,-4 9 0 0,0-8-1 15,-4 3 0-15,-1-3 0 16,-4 4 1-16,0 0-2 16,-9-9 1-16,-4 1-1 15,-5 0 1-15,0-4-2 16,1-4 1-16,-1 0-1 16,0-4 1-16,5 0-2 15,4-8 1-15,5 0-2 16,4-4 1-16,9 0-1 15,4-3 1-15,5 3 0 16,4-4 0-16,0 0 1 16,4 4 0-16,5 1 0 15,1-1 0 1,12 4 2 0,-9 4 0-16,-8 4 2 15,-5 8 0-15,-9 8 0 0,1 3 0 16,-6 1 0-16,1 4 1 15,0-5-2-15,0-3 0 16,0-4-3-16,4-4 0 16,0-4-7-16,1-4 1 15,-1-4-12-15,0-8 0 16</inkml:trace>
          <inkml:trace contextRef="#ctx0" brushRef="#br0" timeOffset="136575.9469">19687 5606 56 0,'-5'12'28'0,"19"-28"-38"16,-5 8 42-16,-1 5-40 15,6-1 1-15,-1 4-19 16,0-4 1-16</inkml:trace>
          <inkml:trace contextRef="#ctx0" brushRef="#br0" timeOffset="137596.3628">19957 6043 47 0,'31'0'23'0,"31"-31"-22"0,-40 15 36 16,9-11-36-16,0-1 0 16,5-11 0-16,4-9 1 15,4-3-2-15,-9-12 0 16,1 4 1-16,-10-4 1 16,-8 8 0-16,-9 8 0 15,-9 3 0-15,-4 9 0 16,-10 11-1-16,1 5 1 15,-5 7-1-15,-4 12 1 16,-5 19-1-16,-4 13 0 0,-4 15-1 16,4 24 0-16,4 16 0 15,10 3 0-15,8 13 0 16,9-5 0-16,4 5 0 16,14-17 0-16,0-3 0 15,4-12 0-15,4-16 0 16,10-8 1-16,4-19-1 15,4-9 1-15,0-19-1 16,1-15 1-16,12-13-1 16,-4-11 0-16,-8-9 0 15,-10 1 0-15,-13 0-1 16,-8 0 0-16,-10 3 0 16,-4 5 1-16,-9 8-1 15,0 7 1-15,-4 4-1 16,4 4 1-16,0 1-1 15,5 11 1-15,4 4-1 0,9 0 0 16,8 4 0-16,6 0 0 16,3 0 0-16,10 3 1 15,4-7 0-15,-1-7 0 16,6-5 0-16,3-4 0 16,1-8 0-16,4-11 1 15,0-8-1-15,-4-9 1 16,-9 1 0-16,-9-4 0 15,-9-4-1-15,-8 0 1 0,-14 12-1 16,-9 3 1-16,-9 9-1 16,-13 7 0-16,-4 9 0 15,-1 7 1-15,-8 12-1 16,-5 16 0-16,0 19 0 16,1 28 0-16,-6 12 0 15,10 19 0-15,9 5 0 16,17-1 1-16,14 1-1 15,8 7 0-15,9-15 0 16,9-13 1-16,9-15-1 16,0-15 1-16,14-5-1 15,-1-19 1-15,9-20-1 16,0-8 1-16,0-20 0 16,-8-8 0-16,-10-15-1 15,-8 0 1-15,-9 0 0 16,-10 3 0-16,-8 1 0 15,-13 8 1-15,-9 11-2 0,-5 8 0 16,-4 12 1-16,5 4 0 16,4 16-1-16,4 12 0 15,9 3-2-15,9 12 1 16,13 1 1-16,14 3 0 16,8-8-1-16,19-3 0 15,16-1 1-15,6-7 0 16,3-8-4-16,1-17 1 15,9-6-15-15,-14-13 0 16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15:24.198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5DD9B1-9206-4336-A926-4C186E8D95B4}" emma:medium="tactile" emma:mode="ink">
          <msink:context xmlns:msink="http://schemas.microsoft.com/ink/2010/main" type="writingRegion" rotatedBoundingBox="9421,2372 15413,2523 15381,3784 9389,3632"/>
        </emma:interpretation>
      </emma:emma>
    </inkml:annotationXML>
    <inkml:traceGroup>
      <inkml:annotationXML>
        <emma:emma xmlns:emma="http://www.w3.org/2003/04/emma" version="1.0">
          <emma:interpretation id="{80EB305A-337B-4C47-82D5-541621EE5E83}" emma:medium="tactile" emma:mode="ink">
            <msink:context xmlns:msink="http://schemas.microsoft.com/ink/2010/main" type="paragraph" rotatedBoundingBox="9421,2372 15413,2523 15381,3784 9389,3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F224A5-F993-45DC-B456-AD73F34BD529}" emma:medium="tactile" emma:mode="ink">
              <msink:context xmlns:msink="http://schemas.microsoft.com/ink/2010/main" type="line" rotatedBoundingBox="9421,2372 15413,2523 15381,3784 9389,3632"/>
            </emma:interpretation>
          </emma:emma>
        </inkml:annotationXML>
        <inkml:traceGroup>
          <inkml:annotationXML>
            <emma:emma xmlns:emma="http://www.w3.org/2003/04/emma" version="1.0">
              <emma:interpretation id="{6AD03D52-3844-4D39-9D87-52344B0C615B}" emma:medium="tactile" emma:mode="ink">
                <msink:context xmlns:msink="http://schemas.microsoft.com/ink/2010/main" type="inkWord" rotatedBoundingBox="9421,2372 15413,2523 15381,3784 9389,3632"/>
              </emma:interpretation>
              <emma:one-of disjunction-type="recognition" id="oneOf0">
                <emma:interpretation id="interp0" emma:lang="fr-FR" emma:confidence="0">
                  <emma:literal>4»tn</emma:literal>
                </emma:interpretation>
                <emma:interpretation id="interp1" emma:lang="fr-FR" emma:confidence="0">
                  <emma:literal>4»vn</emma:literal>
                </emma:interpretation>
                <emma:interpretation id="interp2" emma:lang="fr-FR" emma:confidence="0">
                  <emma:literal>4»Vn</emma:literal>
                </emma:interpretation>
                <emma:interpretation id="interp3" emma:lang="fr-FR" emma:confidence="0">
                  <emma:literal>Kārun</emma:literal>
                </emma:interpretation>
                <emma:interpretation id="interp4" emma:lang="fr-FR" emma:confidence="0">
                  <emma:literal>KÖLEN</emma:literal>
                </emma:interpretation>
              </emma:one-of>
            </emma:emma>
          </inkml:annotationXML>
          <inkml:trace contextRef="#ctx0" brushRef="#br0">674-3 38 0,'0'4'19'0,"-15"35"-21"0,10-22 30 0,-9 0-28 16,-1 5 1-16,-4 4 0 15,-1 4 0-15,-14 0-2 16,-9 0 1-16,-10 9 0 16,-10-9 1-16,0 4 0 15,5 5 0-15,-1 0 0 16,6 4 1-16,10 0-1 15,4-4 1-15,5-9-1 16,10 0 0-16,9-4-1 16,10 8 0-16,10-4 0 15,10 1 0-15,9-10-1 16,10 13 1-16,14-3 0 16,10-1 1-16,10 0-1 15,-5-4 0-15,-5 4 0 16,0 0 0-16,-4 4 0 0,-1 1 1 15,0 4-9-15,0-9 1 16,15-9-5-16,-5 1 1 16</inkml:trace>
          <inkml:trace contextRef="#ctx0" brushRef="#br0" timeOffset="-420.7379">-150 182 42 0,'-14'4'21'0,"14"-8"-9"0,0 4 21 0,0 0-32 16,0 0 1-16,0 0 1 16,0 0 0-16,0 0-4 15,0-9 1-15,0 9 2 16,4 5 1-16,1 8-2 15,0 17 1-15,0 4-2 16,0 22 1-16,0 13-1 16,0 4 1-16,-1 9-1 15,1 13 0-15,-5-26 0 16,0-1 0-16,0-3-4 16,0-9 0-16,0-4-7 0,0-9 1 15,0-9-5-15,5-8 0 16</inkml:trace>
          <inkml:trace contextRef="#ctx0" brushRef="#br0" timeOffset="1245.7011">1477 186 28 0,'-4'0'14'0,"4"-8"-5"0,0 8 19 0,0-9-27 15,0 9 1-15,0 0 0 16,0 0 0-16,0 0-3 16,0 0 1-16,9 4 1 15,6 1 0-15,4 8 0 16,5-1 0-16,15 10 0 15,19 4 0-15,5 0 0 16,5-5 0-16,0 9 0 16,0 0 0-16,-1-4 1 15,1-4 0-15,-10-1 0 16,-4-3 0-16,-11-1 0 16,-4-4 1-16,-10 0 0 15,-5-5 0-15,-9 9 0 16,-1-4 0-16,-18 9-1 15,-11-1 0-15,-4 9 0 16,-6 1 0-16,-4-1-2 0,-9 0 1 16,-1 4-1-16,-5 14 1 15,-9-10-1-15,-5-3 0 16,0-1 0-16,0 1 0 16,4-5 0-16,11 0 1 15,4-4-2-15,5-5 1 16,5 1-3-16,5-9 0 15,4-5-8-15,11-3 1 16,4-5-6-16,5-9 0 16</inkml:trace>
          <inkml:trace contextRef="#ctx0" brushRef="#br0" timeOffset="1906.4006">2354 91 28 0,'-24'22'14'0,"9"4"-3"0,15-26 16 15,-4 0-25-15,4 4 0 16,0-4 1-16,0 4 0 15,0 1-4-15,4-1 0 16,1 0 3-16,5 1 0 16,4 8-1-16,11 0 0 0,9 8 0 15,14 5 0-15,10 0-1 16,0 0 0-16,0-5 0 16,5-4 1-16,0 5 0 15,0-1 0-15,0-3 1 16,-5-10 0-16,5 1 0 15,-9-1 0-15,-1 1 0 16,-14 0 0-16,-10-1 0 16,-10 1 0-16,-9 8 0 15,-15 5 0-15,-10 3 0 16,-4 6 0-16,-10 3 0 16,-5 5 0-16,-10 12-1 15,-4 5 0-15,-5-4-1 16,-5 4 1-16,-5 0-1 15,-5 0 0-15,0-4 0 16,10-1 0-16,14-3-3 0,6-10 1 16,18-16-9-16,10-5 0 15,25-13-5-15,4-12 0 16</inkml:trace>
          <inkml:trace contextRef="#ctx0" brushRef="#br0" timeOffset="16934.0474">3734 462 38 0,'0'-5'19'0,"-4"-16"-13"16,4 17 20-16,-5-1-22 15,5 1 1-15,-5 0 1 16,5 4 0-16,-5 4-9 16,5-4 1-16,0 13 5 15,10 0 1-15,-1 13-3 16,6 4 0-16,-1 9-1 16,6 8 1-16,4 17-1 0,0-3 0 15,5-5 0 1,5 0 1-16,5 4-1 15,0-4 1-15,-1-9 0 0,1-12 0 16,-10 3-1-16,0-7 1 16,-9-10-1-16,4 5 1 15,-5-22 0-15,-4-8 0 16,-1-9-1-16,1-13 1 16,-5-4-1-16,-1-13 1 15,-4-9-1-15,0-8 1 16,-5 0-1-16,-5-13 1 0,0-5-1 15,-4 9 0-15,-1-4 0 16,0 8 0-16,1 1 0 16,-1 8 0-16,0 17 0 15,0 5 0-15,6 4 0 16,-1 8 0-16,0 1 0 16,5-1 0-16,-5 13 0 15,5 1 0-15,0-1 0 16,0 9 0-16,0 0-1 15,15-4 1-15,-6 0 0 16,6 4 0-16,-5 0 0 16,4 0 0-16,1 0 0 15,-1 0 0-15,1 0 0 16,9 0 0-16,10 0 0 16,14 0 0-16,20-5 0 15,24-12 0-15,19-9 0 16,1 9 0-16,4-5 0 0,5 1 0 15,15 8-1-15,-5-4 1 16,-10 8 0-16,-20 1 1 16,-14-1-1-16,-9 5 0 15,-15-1-1-15,-10-3 1 16,-14 8-7-16,-15 0 0 16,-9 8-9-16,-6 5 1 15</inkml:trace>
          <inkml:trace contextRef="#ctx0" brushRef="#br0" timeOffset="17850.3256">4587 1082 39 0,'0'-5'19'0,"10"10"-17"0,-10-5 25 0,0 0-26 16,0 0 0-16,0-9 2 15,4 0 0-15,1-3-2 16,5-10 0-16,0 5 2 16,-1-9 0-16,6 0 0 15,9-8 1-15,5-9-1 16,5 8 0-16,0-12-2 15,0 12 1-15,-5 1-1 16,0 0 1-16,-10 16-2 16,5 14 1-16,1 4 0 15,-6 0 0-15,-4 17-1 16,-1 9 1-16,-4 8-1 16,0-3 0-16,-1 3 0 15,-4 0 1-15,0-3-1 16,0-1 0-16,0-4 0 15,-1-5 0-15,1-4 0 0,-5-4 0 16,5-4 0-16,-5-9 0 16,5-9 0-16,0-4 0 15,4-8 0-15,1-5 0 16,0-8 0-16,4 3 0 16,6-7-1-16,-1 3 1 15,0-8 0-15,1 9 1 16,-1 8-1-16,1 4 0 15,-6 14 1-15,6 8 0 16,-6 8 0-16,1 10 0 0,-1 7 0 16,1 10 1-16,4 4-1 15,0-5 0-15,1 0 0 16,-1-3 0-16,10-1-1 16,-5 0 0-16,5-4-3 15,-4 0 1-15,-1-1-10 16,0 1 1-16,0-4-6 15,1-5 0-15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16:43.887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36D8C84-878A-410D-958F-E02357269B33}" emma:medium="tactile" emma:mode="ink">
          <msink:context xmlns:msink="http://schemas.microsoft.com/ink/2010/main" type="writingRegion" rotatedBoundingBox="14156,4403 15624,5065 15156,6104 13688,5442"/>
        </emma:interpretation>
      </emma:emma>
    </inkml:annotationXML>
    <inkml:traceGroup>
      <inkml:annotationXML>
        <emma:emma xmlns:emma="http://www.w3.org/2003/04/emma" version="1.0">
          <emma:interpretation id="{A676D2AC-4348-44D7-931A-DA9AEBC3779C}" emma:medium="tactile" emma:mode="ink">
            <msink:context xmlns:msink="http://schemas.microsoft.com/ink/2010/main" type="paragraph" rotatedBoundingBox="14156,4403 15624,5065 15156,6104 13688,54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5BB220-F9C3-4905-8125-E19704FA0CE6}" emma:medium="tactile" emma:mode="ink">
              <msink:context xmlns:msink="http://schemas.microsoft.com/ink/2010/main" type="line" rotatedBoundingBox="14156,4403 15624,5065 15156,6104 13688,5442"/>
            </emma:interpretation>
          </emma:emma>
        </inkml:annotationXML>
        <inkml:traceGroup>
          <inkml:annotationXML>
            <emma:emma xmlns:emma="http://www.w3.org/2003/04/emma" version="1.0">
              <emma:interpretation id="{C1A2D0B9-BB26-4356-B388-D93F913031AC}" emma:medium="tactile" emma:mode="ink">
                <msink:context xmlns:msink="http://schemas.microsoft.com/ink/2010/main" type="inkWord" rotatedBoundingBox="14156,4403 15624,5065 15156,6104 13688,5442"/>
              </emma:interpretation>
              <emma:one-of disjunction-type="recognition" id="oneOf0">
                <emma:interpretation id="interp0" emma:lang="fr-FR" emma:confidence="0">
                  <emma:literal>Ar</emma:literal>
                </emma:interpretation>
                <emma:interpretation id="interp1" emma:lang="fr-FR" emma:confidence="0">
                  <emma:literal>Ps</emma:literal>
                </emma:interpretation>
                <emma:interpretation id="interp2" emma:lang="fr-FR" emma:confidence="0">
                  <emma:literal>ns,</emma:literal>
                </emma:interpretation>
                <emma:interpretation id="interp3" emma:lang="fr-FR" emma:confidence="0">
                  <emma:literal>us,</emma:literal>
                </emma:interpretation>
                <emma:interpretation id="interp4" emma:lang="fr-FR" emma:confidence="0">
                  <emma:literal>AP</emma:literal>
                </emma:interpretation>
              </emma:one-of>
            </emma:emma>
          </inkml:annotationXML>
          <inkml:trace contextRef="#ctx0" brushRef="#br0">4364 2356 37 0,'10'-17'18'0,"4"-5"-13"15,-14 22 19-15,0 0-23 16,5-8 1-16,0 8 1 16,-5 8 0-16,5 14-4 15,-5 4 0-15,0-1 3 16,0 18 0-16,5 9-1 16,-1 8 0-16,6 14-1 15,0 7 1-15,0 1-1 0,-1-9 0 16,1-8 0-16,0-9 0 15,-1-13-1-15,1-4 1 16,0-9-2-16,-1-22 1 16,6-12-2-16,-5-13 1 15,-1-9-2-15,1-13 1 16,0 1 0-16,-1-14 0 16,1 0 0-16,0 1 1 15,-5-5 0-15,4-5 1 16,1 5 0-16,-5 5 1 15,4-1 0-15,1 5 1 0,5 4 1 16,-11 8 0-16,16 5 0 16,-6 9 1-16,-4 12 0 15,5 0 0-15,-1 9-1 16,-4 13 1-16,0 4-2 16,-6 1 1-16,1 8-1 15,0 4 0-15,0 8-1 16,-5 1 1-16,5 9 0 15,0 7 0-15,-5 19 0 16,4-14 0-16,-8 0-1 16,4 5 1-16,0-1-1 15,0-3 1-15,0-14-2 16,0-4 1-16,0-13-4 16,4-8 1-16,-4-1-10 15,5-12 1-15</inkml:trace>
          <inkml:trace contextRef="#ctx0" brushRef="#br0" timeOffset="526.6011">4505 2240 34 0,'-20'8'17'0,"10"-33"-12"15,10 25 23-15,0 0-27 16,0-9 1-16,0 9 0 15,10-9 1-15,5 5-4 16,4-5 0-16,10-8 2 16,20 4 1-16,9-4-2 15,19 0 1-15,-4 4-1 16,-5 4 1-16,4 9-1 16,-4 0 0-16,0 9 0 15,-5 8 0-15,-15 5 0 16,-9 8 1-16,-15 4 0 15,-4 18 0-15,-16-9 0 0,-8 4 1 16,-16 1 0-16,-9-1 0 16,-5 0 0-16,0-4 0 15,-4-8 0-15,-6-9 0 16,-9-9-1-16,4-4 1 16,11-9-1-16,4-4 0 15,9-4-6-15,11-1 0 16,14-3-10-16,14-1 1 15</inkml:trace>
          <inkml:trace contextRef="#ctx0" brushRef="#br0" timeOffset="1096.9057">5342 3023 24 0,'5'0'12'0,"5"5"-1"0,-5-14 6 15,0 0-15-15,4 1 0 16,-4-1 1-16,10-4 1 16,9-8-4-16,10 3 0 15,0-12 2-15,4 0 1 16,6 4-1-16,-5-4 0 15,0 4-1-15,-10 1 1 16,-5 7-1-16,-5 5 0 0,-4 5 1 16,-1-1 1-16,-4 1-1 15,-10 8 1-15,0 8-1 16,0 5 0-16,-5 4 0 16,5 5 1-16,-5 8-2 15,5 4 0-15,-9 9-1 16,4 5 0-16,0-1 0 15,0 9 1-15,-5 0-2 16,5-4 1-16,1-5 0 16,-1-4 0-16,0-8-3 15,0-5 0-15,0-4-11 16,5-9 0-16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17:22.952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9E13D46-20A7-4425-871A-1C7663215C31}" emma:medium="tactile" emma:mode="ink">
          <msink:context xmlns:msink="http://schemas.microsoft.com/ink/2010/main" type="writingRegion" rotatedBoundingBox="18406,7722 21574,7725 21573,8956 18405,8953"/>
        </emma:interpretation>
      </emma:emma>
    </inkml:annotationXML>
    <inkml:traceGroup>
      <inkml:annotationXML>
        <emma:emma xmlns:emma="http://www.w3.org/2003/04/emma" version="1.0">
          <emma:interpretation id="{9502B83F-5A58-478A-BEE8-13B1F62D1F45}" emma:medium="tactile" emma:mode="ink">
            <msink:context xmlns:msink="http://schemas.microsoft.com/ink/2010/main" type="paragraph" rotatedBoundingBox="18406,7722 21574,7725 21573,8956 18405,89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FD7F22-3198-4C3E-B19E-5EB733BABA4A}" emma:medium="tactile" emma:mode="ink">
              <msink:context xmlns:msink="http://schemas.microsoft.com/ink/2010/main" type="line" rotatedBoundingBox="18406,7722 21574,7725 21573,8956 18405,8953"/>
            </emma:interpretation>
          </emma:emma>
        </inkml:annotationXML>
        <inkml:traceGroup>
          <inkml:annotationXML>
            <emma:emma xmlns:emma="http://www.w3.org/2003/04/emma" version="1.0">
              <emma:interpretation id="{932BE0AF-B4A3-49CA-B23B-C621857029C6}" emma:medium="tactile" emma:mode="ink">
                <msink:context xmlns:msink="http://schemas.microsoft.com/ink/2010/main" type="inkWord" rotatedBoundingBox="18406,7722 21574,7725 21573,8956 18405,8953"/>
              </emma:interpretation>
              <emma:one-of disjunction-type="recognition" id="oneOf0">
                <emma:interpretation id="interp0" emma:lang="fr-FR" emma:confidence="0">
                  <emma:literal>KK</emma:literal>
                </emma:interpretation>
                <emma:interpretation id="interp1" emma:lang="fr-FR" emma:confidence="0">
                  <emma:literal>&gt; &amp; K</emma:literal>
                </emma:interpretation>
                <emma:interpretation id="interp2" emma:lang="fr-FR" emma:confidence="0">
                  <emma:literal>se K</emma:literal>
                </emma:interpretation>
                <emma:interpretation id="interp3" emma:lang="fr-FR" emma:confidence="0">
                  <emma:literal>&gt; «</emma:literal>
                </emma:interpretation>
                <emma:interpretation id="interp4" emma:lang="fr-FR" emma:confidence="0">
                  <emma:literal>14 K</emma:literal>
                </emma:interpretation>
              </emma:one-of>
            </emma:emma>
          </inkml:annotationXML>
          <inkml:trace contextRef="#ctx0" brushRef="#br0">8868 5283 34 0,'-9'0'17'0,"4"-8"-13"0,5 8 17 16,0-13-19-16,0 13 0 0,0 0 1 15,5-13 0-15,-1 4-4 16,1-4 0-16,5 1 3 16,0 3 1-16,4 5-2 15,6-1 1-15,-1 10-1 16,5 3 1-16,5 9 0 16,0 1 0-16,0 12 0 15,5 9 0-15,5 8 0 16,-5 0 0-16,9 9-1 15,-9 0 1-15,-5 0-1 16,0 0 1-16,1 9-2 16,-6-5 1-16,-5-8 0 15,0-5 0-15,-4 0-1 16,-5 5 0-16,4-18 0 16,-4-8 1-16,0 4-1 15,-1 1 0-15,-4-14 0 16,5-4 1-16,-10 0-1 0,5-5 1 15,-5 5-1-15,0-9 0 16,-5 1 0-16,-5-5 0 16,0 0 0-16,6 0 0 15,-6-9 0-15,0-4 0 16,1 0 0-16,-1 0 0 16,-5-8 0-16,1-9 1 15,-1 0-1-15,-14-5 0 16,0-8 0-16,0 4 1 15,0 9-1-15,0 4 1 0,-10 9 0 16,5 4 0-16,-4 5 0 16,-1-5 0-16,5 8 1 15,0 10 0-15,0 8-1 16,5 12 1-16,5 6-1 16,4 12 0-16,1 4-1 15,5 0 1-15,4 5-1 16,0 0 0-16,5-5-1 15,0-8 1-15,5 0-5 16,5-9 0 0</inkml:trace>
          <inkml:trace contextRef="#ctx0" brushRef="#br0" timeOffset="1245.4789">10651 5735 35 0,'-5'13'17'0,"0"9"-4"15,5-13-1-15,-5 3-11 16,-5 6 0-16,-4 16 1 16,-10 1 1-16,-10 3-4 15,0 5 1-15,-5 5 1 0,-9-1 1 16,-6-4-1-16,-4-4 0 15,5-9 0-15,-5-4 1 16,5-13-1-16,4 0 1 16,10-18-1-16,5 1 1 15,10-13-2-15,10-9 1 16,9-8-1-16,19-14 0 16,6-3 0-16,9-10 0 15,10 1-1-15,-1 4 0 16,1 4 1-16,-5 1 1 0,-5-1-1 15,-10 0 0-15,1 1 0 16,-6-1 0-16,-9-4 0 16,-10 13 1-16,-4 9-1 15,-6 8 1-15,-4 4 0 16,-5 5 0-16,-1 4 0 16,1 0 0-16,0 9 0 15,0 4 0-15,4-4-1 16,6 8 0-16,4 9 0 15,-4 8 0-15,9 1 0 16,5 4 0-16,5 8 0 16,9 13 0-16,5 14 0 15,6 16 1-15,9 14-1 16,-1 3 0-16,1 1 1 16,0-5 0-16,0-12 0 15,5-13 0-15,0-5 0 16,4-9 0-16,-4-7 0 0,0-6 1 15,-5-3-4-15,-5-9 0 16,0-5-13-16,-10 1 1 16</inkml:trace>
          <inkml:trace contextRef="#ctx0" brushRef="#br0" timeOffset="1906.0208">11304 5404 36 0,'0'-4'18'0,"-4"-18"-13"0,4 22 20 0,0 0-23 16,0 0 1-16,0 0 1 15,0 0 0-15,0 0-5 16,0 4 1-16,0 9 3 16,0 13 0-16,0 0-1 15,0 13 1-15,4 17-1 16,6-5 0-16,0 14-1 15,-1 8 0-15,-4 5-1 16,0-5 1-16,0-13-2 16,0 5 0-16,0-18-4 15,0-4 1-15,-1-17-10 16,6-17 0-16</inkml:trace>
          <inkml:trace contextRef="#ctx0" brushRef="#br0" timeOffset="2401.7403">11852 5469 36 0,'5'0'18'0,"-1"-5"-16"0,-4 5 22 15,0 0-22-15,0 0 1 16,0 5 0-16,0-1 1 16,0-4-5-16,-4 0 0 0,-6 8 2 15,0-3 1-15,-9 3-1 16,-5 1 0-16,-10 4-1 16,-5 0 1-16,-10 8-1 15,6 1 1-15,-1 4 0 16,6 0 1-16,-1-1-1 15,5-3 1-15,5-5-1 16,5-4 1-16,4 9-1 16,6-10 0-16,4 6-1 15,5-1 1-15,5-8-2 16,5 3 1-16,5-3-1 16,4 0 1-16,10 4 0 15,10-1 0-15,10 6 0 16,4 3 1-16,6-4 0 15,-6 5 0-15,1 4 0 16,-6 8 0-16,1-4 0 16,-1 9 0-16,1 0-3 0,-1 0 0 15,1-5-13-15,-10 5 1 16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19:46.328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270B2C6-5276-4645-B0F8-3D278B955359}" emma:medium="tactile" emma:mode="ink">
          <msink:context xmlns:msink="http://schemas.microsoft.com/ink/2010/main" type="inkDrawing" rotatedBoundingBox="1734,9052 24551,8799 24556,9209 1738,9462" shapeName="Other">
            <msink:destinationLink direction="with" ref="{21DBC08F-0572-4056-9DA5-31CD4544A195}"/>
            <msink:destinationLink direction="with" ref="{702F9BE2-FE1E-4676-8F36-6BCDA7CECC3A}"/>
          </msink:context>
        </emma:interpretation>
      </emma:emma>
    </inkml:annotationXML>
    <inkml:trace contextRef="#ctx0" brushRef="#br0">0 425 24 0,'10'13'12'0,"14"-43"-10"16,-24 30 15-16,5-9-16 15,5 9 0-15,-6 5 2 16,6-10 0-16,0 5-4 0,-1 0 1 16,6 0 2-16,0-4 0 15,-1 4 0-15,5 0 0 16,6 0-2-16,-1-4 1 15,5 4 0-15,5 0 0 16,5 0 0-16,9-5 0 16,0-3 0-16,11 4 0 15,4-1-1-15,-1-8 1 16,-8 5-1-16,-1-5 1 16,0 4-1-16,5 1 0 0,-4-5 0 15,4 4 0-15,-5 5 0 16,0-5 0-16,10 9 0 15,5 4 0-15,5-4 0 16,-10-4 0-16,0 8 0 16,-5-8 0-16,-5 4 0 15,0 0 1-15,5 9-1 16,1-9 0-16,-1 8 0 16,-5-8 0-16,10 9 0 15,5-5 0-15,4 1 0 16,-13 3 0-16,8 1 0 15,-9-1 0-15,1 1-1 16,-6 0 1-16,5-1 0 16,0-3 1-16,0 3-1 15,0-4 0-15,10 9 0 16,10-8 0-16,-1 3 0 0,1-8 0 16,-11 0 0-16,1 5 0 15,0-1 0-15,0 0 0 16,0 0 0-16,-5 1 0 15,4-10 0-15,16 1 1 16,-6 8-1-16,1 1 0 16,-1-1 0-16,-9-4 0 15,-5 4 0-15,0-4 1 16,0-4-1-16,5 0 0 16,-5-1-1-16,9-3 1 0,6 4 0 15,9 4 1-15,-10-9-1 16,6 0 0-16,-6 1 0 15,1-1 0-15,-1 5 0 16,6 4 0-16,-1-9-1 16,5 9 1-16,5 0 0 15,0 0 0-15,-9 5 0 16,-6-10 0-16,0 5 0 16,1 9 0-16,-1-1 0 15,1-12 0-15,9 4 0 16,5 9 0-16,0-9 0 15,-9 4 0-15,-6 0 0 16,1 5 1-16,4-9-2 16,-5 0 1-16,11 4 0 15,-1-4 1-15,5 5-1 16,0-5 0-16,-5-5 0 16,0 1 0-16,5 8 0 0,-5-4 0 15,0 0 0-15,10-4 0 16,0 8 0-16,0-4 0 15,-10 0 0-15,0 0 0 16,-4 5-1-16,-1-5 1 16,0 4 0-16,6-4 0 15,4 4 0-15,0 0 0 16,-10 1 0-16,10 3 1 16,-10 1-1-16,1 0 0 15,-1-5 0-15,-5 0 0 16,20 5 0-16,0-5 0 0,10 0 0 15,-6-4 0-15,-8 0 0 16,3 5 0-16,-4-5 0 16,5 4 0-16,10-4-1 15,4 0 1-15,-4 13 0 16,-6-9 0-16,-4 1 0 16,-19-1 0-16,33 5 0 15,5-5 0-15,6-4 0 16,-6 4 1-16,-5-4-1 15,1 4 0-15,-6 1 0 16,20-5 1-16,10 4-1 16,-10-13 1-16,-5 9-1 15,0-4 1-15,0 0-1 16,24-5 0-16,0 1 0 16,-19-1 0-16,5-4 0 0,-5 4 0 15,14 5 0-15,11 0 0 16,-11-9 0-16,-4 9 0 15,-6-14 0-15,16 10 0 16,9-5 0-16,-5 0 0 16,-5 0 0-16,0-4 1 15,6 4-1-15,4 0 0 16,-5-4 0-16,-5 4 1 16,0-4-1-16,15 4 0 15,0 0 0-15,-5 9 0 16,-5-1 0-16,0 1 0 15,5 0 0-15,15-1 0 0,-20 5 0 16,5 0 1-16,0-4-1 16,14 4 0-16,-4-4 0 15,-5 4 1-15,4 0-1 16,-4 0 1-16,10-5 0 16,-10 5 0-16,4 0-1 15,-9 0 0-15,10 0 0 16,9 0 0-16,-14 0 0 15,-5 0 0-15,-5 5 0 16,15-5 0-16,-5 0 0 16,-5 0 0-16,-10 4 0 15,-9-4 0-15,4 0 0 16,5 0 0-16,-4 4 0 16,-15-4 0-16,-5 5 0 15,0-10 0-15,0 5 0 0,15-4 1 16,-6 0-1-16,-9-1 0 15,1-3 0-15,4-1 1 16,9 1-1-16,6-1 0 16,-11 5 0-16,-9-5 1 15,5 5-1-15,-9-5 0 16,4 0 0-16,-10 1 1 16,5-1-1-16,-14 1 1 15,-15-1-1-15,-9 0 0 16,-6 1 0-16,1-1 1 0,-10 1 0 15,-10-1 0 1,-4-4-1-16,-6 4 1 0,-4 1 0 16,-10-1 0-16,-5 5 0 15,-4 0 0-15,-6-1-1 16,-4 1 0-16,0 4 0 16,-6 0 0-16,-4 0 0 15,0 0 1-15,0 0-1 16,0 0 0-16,0 0 0 15,0 0 0-15,0 0 0 16,10 0 0-16,-5 0-1 16,0 4 1-16,0 1 0 15,-1-1 0-15,1 5 0 16,0 3 0-16,-5 6 0 16,5-1 0-16,0 4 0 15,0 1 0-15,-1-1 0 16,1-3 0-16,0 12 0 0,0-4 0 15,10 0-1-15,4-5 1 16,5 1 0-16,0-1 1 16,5 1-1-16,0-9 0 15,5-5 0-15,0-8 0 16,5 0-1-16,-5-4 0 16,-5-5 1-16,0-4 0 15,-5-4 0-15,0 0 1 16,6 0-1-16,-6-5 1 15,0 1 1-15,-5-5 0 16,-4-4-1-16,-5-1 1 0,-10 1-1 16,0 0 1-16,-5-9-1 15,-5 18 1-15,-5-5-1 16,1 18 0-16,-1-5-1 16,-9 13 1-16,0 4-1 15,0 5 1-15,-5 3-1 16,5-3 0-16,-1 8-2 15,6 0 1-15,9 5-13 16,15-9 1-16,19-9-2 16,5-25 0-16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19:50.922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8232A1-6C0E-4EC8-8DB2-9A061F32F531}" emma:medium="tactile" emma:mode="ink">
          <msink:context xmlns:msink="http://schemas.microsoft.com/ink/2010/main" type="inkDrawing"/>
        </emma:interpretation>
      </emma:emma>
    </inkml:annotationXML>
    <inkml:trace contextRef="#ctx0" brushRef="#br0">337 178 31 0,'0'-4'15'0,"-5"-9"-6"16,5 13 15-16,0 0-22 16,0 0 0-16,-5-4 1 15,5 4 1-15,-5 0-5 16,0 0 0-16,5 4 3 16,-5 5 0-16,5 8-2 15,0 13 1-15,0 9-1 16,0 8 1-16,5 13-1 15,5 5 1-15,0 4-1 16,-1 0 0-16,1-5 0 16,0-8 0-16,-5-13-2 15,-5-4 0-15,0-22-3 16,-5-8 1-16,-5-9-2 16,-4-9 1-16,-6-4 0 0,-4-8 1 15,-10-9 1-15,0-5 0 16,-5-8 3-16,1-4 1 15,-1 0 1-15,0-1 1 16,5-3-1-16,10 3 1 16,10 5 0-16,9 0 0 15,14 9 0-15,11-5 0 16,9 0-1-16,10 0 1 16,4-4-1-16,1 9 0 15,-1 4-1-15,6 0 0 0,4 12 0 16,0 10 0-16,-4 8-1 15,-6 4 1-15,-4 5-1 16,-10 8 1-16,-5 9 0 16,-9-9 0-16,-5 5 0 15,-10 3 1-15,-15 6-1 16,-4 3 1-16,-10 0-1 16,-5-3 0-16,0 3-1 15,5-8 1-15,0 0-4 16,9-1 0-16,6-3-10 15,4-5 0-15</inkml:trace>
    <inkml:trace contextRef="#ctx0" brushRef="#br0" timeOffset="464.5135">991 518 36 0,'43'-21'18'0,"-9"-52"-14"0,-19 56 22 16,4-9-24-16,5-4 1 15,0-9 0-15,1 4 1 0,-6-8-5 16,-5 0 0-16,-9-4 3 16,-5 4 0-16,-9 4-1 15,-11 0 0-15,-4 5 0 16,-5 21 0-16,-10 9 0 16,-9 12 0-16,-5 14 0 15,-6 12 0-15,6 18 0 16,5 8 0-16,9 18-1 15,10 8 1-15,10 4-1 16,9 18 0 0,49 12 0-1,9-25 0-15,0-17-3 16,6-18 0-16,-1-21-4 16,10-22 0-16,0-9-6 15,-5-16 0-15</inkml:trace>
    <inkml:trace contextRef="#ctx0" brushRef="#br0" timeOffset="1381.2539">1673 880 28 0,'10'-17'14'0,"29"-26"-7"0,-25 30 17 0,-4-13-24 15,0 0 0-15,-5 0 0 16,-5-4 0-16,-5 4 0 16,-5-8 1-16,-9 0 0 15,-1 12 0-15,-4 9 0 16,-5 4 1-16,-5 9 0 15,-5 9 0-15,1 4-1 16,4 13 1-16,0 4-1 16,10 13 0-16,-1 0 0 15,6-4 0-15,9 0-1 16,6-1 1-16,8 1-1 16,6-9 0-16,19-8 0 15,0-5 0-15,0-8 0 0,5-9 0 16,0-5 0-1,5-3 0-15,-5-10 0 0,0-3 0 16,-5-18 0-16,-5 9 1 16,-5-4-1-16,-4 3 1 15,-1-3 0-15,-4 12 1 16,-5 1 0-16,0 8 1 16,-5 4-1-16,0 9 1 15,5 5-2-15,-5 8 1 16,0 4-1-16,0 0 0 0,0 9-2 15,4 4 1 1,1-4 0-16,5-5 0 0,4 1 0 16,1-9 0-16,4 4 0 15,6-8 0-15,4-5 0 16,0-4 0-16,0-9 0 16,0-12 0-16,-5 4 0 15,0-9 0-15,-4-4 0 16,-1 4 0-16,0 0 0 15,-4 0 1-15,-5 9-1 16,-6 0 0-16,1 4 0 16,-5 13 1-16,0 4-1 15,5 9 1-15,0 4-1 16,-5 5 0-16,5-1 0 16,0 9 1-16,9-8-2 15,-4-1 1-15,14-8 0 16,-5-4 0-16,1-9-1 15,4 4 1-15,0-8-1 0,0-9 1 16,1 0 0-16,-6 0 0 16,-4 0 0-16,-1 0 0 15,-4 1 0-15,4 7 0 16,-4 5 0-16,0 13 0 16,-5 0 0-16,-1 4 1 15,6 0-2-15,0 1 1 16,4-1-5-16,1-4 1 15,4 0-10-15,1-9 0 16</inkml:trace>
    <inkml:trace contextRef="#ctx0" brushRef="#br0" timeOffset="1771.5138">2720 200 31 0,'-10'-65'15'0,"10"9"-4"15,0 48 15-15,0-1-23 16,0-4 1-16,0 13 2 16,0 9 1-16,0 12-9 15,0 5 0-15,0 17 5 16,0 13 1-16,5 13-4 16,0 9 0-16,-1-1-2 15,6 1 0-15,0-18 0 16,-1-4 0-16,1-9-2 0,-5-12 0 15,-5-5-2-15,-5-9 0 16,-5-8-4-16,1-4 0 16,-6-1 5-16,6-12 0 15,-1 0 5-15,5-9 0 16,10-9 5-16,5-12 0 16,9-1 5-16,10-8 0 15,10-8-5-15,9-1 0 16,10 0-4-16,5 1 1 15,5 8-6-15,-5 0 1 16,-5 12-8-16,-9 10 0 16</inkml:trace>
    <inkml:trace contextRef="#ctx0" brushRef="#br0" timeOffset="2777.7462">3204 768 35 0,'0'4'17'0,"24"18"-16"0,-14-18 25 15,4-4-26-15,6-8 0 16,4-5 0-16,0-4 1 16,0-5-1-16,1 5 0 15,-1-9 0-15,-5 4 1 16,-4-8-1-16,-6 4 1 15,-4 1 0-15,-10 3 0 16,-4 5 0-16,-6 0 1 16,-4 8 0-16,-1 9 0 15,-9 9-1-15,0 8 1 0,0 0-1 16,0 9 0-16,0 0-1 16,5 8 1-16,5 5-1 15,4 0 0-15,10-1-1 16,10-7 1-16,10-6 0 15,4-3 0-15,5 4-1 16,0-13 1-16,5-5 0 16,10-3 1-16,5-1-1 15,4-4 0-15,1 0 0 16,4-9 1-16,0-8 0 16,0-4 1-16,1-1-2 15,-6-4 1-15,-4 5 0 16,-6-5 0-16,-4 4 0 15,-9-4 0-15,-6 5-2 0,-9 4 1 16,-6 0-1-16,-8 4 0 16,-6 0-1-16,-9 13 1 15,-1 4-1-15,-14 0 0 16,5 5 1-16,5 4 0 16,0 4 1-16,4 0 0 15,6 0-1-15,4 9 1 16,1 0 0-16,4 0 0 15,5-5 0-15,5 1 0 16,9-9-1-16,5 0 1 0,1 0-1 16,9-22 1-16,0 1-1 15,0-18 0-15,5-9 0 16,5-8 1-16,-5-8 0 16,-5-14 0-16,-5 0 0 15,-5 1 1-15,-4-9 0 16,-6 12 1-16,1-3 0 15,-5-1 1-15,0 9-1 16,-5 13 1-16,0 4 1 16,0 9 0-16,-10 17-1 15,5 22 0-15,-4 8-1 16,4 13 1-16,0 13-2 16,10 13 1-16,4 18-2 15,1 3 0-15,0 1 0 16,4 8 1-16,1-9-2 15,-1-12 0-15,1-14-4 16,4-8 0-16,10-8-10 0,10-5 0 16</inkml:trace>
    <inkml:trace contextRef="#ctx0" brushRef="#br0" timeOffset="3738.5553">5064 221 36 0,'0'-8'18'0,"9"-1"-13"0,-9 9 20 15,0 0-24-15,5 0 0 16,0 9 2-16,0 12 0 16,-5 5-4-16,5 30 1 15,-5 13 1-15,0 17 1 16,0-8-1-16,0-1 0 0,-5-12-2 16,5-9 0-16,0-9-3 15,0-13 0-15,5-8-8 16,-5-4 0-16</inkml:trace>
    <inkml:trace contextRef="#ctx0" brushRef="#br0" timeOffset="4024.0469">5359 428 28 0,'63'-52'14'0,"-14"35"-6"15,-35 13 17-15,1 0-23 16,-1 4 1-16,-4 0 1 15,-5 4 1-15,-5 0-6 16,-10 5 1-16,-9 8 2 16,-15 13 1-16,0 0-2 15,-20 9 0-15,6-5-1 16,4 5 1-16,11 0 0 0,4 0 0 16,4-9 0-16,16 4 1 15,4-12-1-15,14 4 1 16,21-13-1-16,18-1 0 15,5-7-8-15,0-5 1 16,6 0-7-16,-6 0 0 16</inkml:trace>
    <inkml:trace contextRef="#ctx0" brushRef="#br0" timeOffset="4264.4689">5688 652 34 0,'15'-4'17'0,"24"21"-17"16,-20-17 24-16,5-9-32 15,1 5 0-15,-6-5-11 16,-5 5 1-16</inkml:trace>
    <inkml:trace contextRef="#ctx0" brushRef="#br0" timeOffset="5134.6587">6313 458 35 0,'-5'-8'17'0,"-4"25"-19"15,4-9 29-15,0 14-27 16,-10 8 0-16,6 9 0 16,-11 21 1-16,-9 5-1 15,5 4 1-15,0-1 0 16,0 1 0-16,0-4 0 15,-1-5 0-15,-4-4-1 16,5-13 1-16,5-4-2 16,4-9 1-16,1-17-1 15,4-22 1-15,5-4 0 16,0-4 0-16,5-9 1 16,5-8 0-16,14-5 0 15,1 9 1-15,9-13 0 0,10-4 1 16,-1 8-1-16,1-4 1 15,0 13-2-15,0 4 1 16,-10 4-1-16,0 14 1 16,0 8-1-16,5 8 0 15,0 5-1-15,-1 4 0 16,6-4 0-16,0-4 1 16,0 0-1-16,-5-5 0 15,4-4 0-15,1-4 0 0,0-5-1 16,-10-13 1-16,0-3-2 15,-10 3 1-15,-9 1 0 16,0 3 1-16,-20 1-2 16,-5-4 1-16,-4 8 0 15,0 4 1-15,-5 9 1 16,-1 4 1-16,1 9-1 16,0 9 0-16,5 4 0 15,4 8 0-15,5-4-1 16,5-4 1-16,5-4-2 15,10-5 1-15,5 0-2 16,4-8 1-16,5-9-3 16,5 0 0-16,0-5-3 15,0-12 1-15,-4 4-4 16,-6 0 0-16,-4-4-1 16,-6 8 0-16,-9 9 6 15,0 5 1-15,-5 3 2 0,5 10 0 16,0-1 1-16,0 4 1 15,5-3-1-15,0 3 1 16</inkml:trace>
    <inkml:trace contextRef="#ctx0" brushRef="#br0" timeOffset="6035.1357">7238 153 31 0,'-34'77'15'0,"-9"44"-12"0,33-87 32 16,0 18-33-16,1 8 1 15,-6 4 0-15,6-3 1 16,-1-1-6-16,5-8 1 16,0-9 1-16,5-9 0 15,0-12-4-15,5-5 1 16,0-8-2-16,5-9 1 16,-6-13-1-16,6-9 0 15,-5-8 2-15,0 0 0 16,-5-5 3-16,0 1 1 0,5 0 0 15,-1 8 1-15,1 0 1 16,5 4 0-16,0 5 0 16,4 13 0-16,1-5-2 15,4 13 1-15,5-4-1 16,5-4 0-16,0-4-1 16,0-14 0-16,1 5-1 15,8-13 1-15,6-9-1 16,-5 5 0-16,-10-1 0 15,-5-4 0-15,-10 1 0 16,-4 3 1-16,0-4 1 16,-10 1 0-16,-5 16 3 15,-5 1 0-15,-4 12 0 16,-1 9 1-16,1 9-1 16,-1 16 0-16,1 14-1 15,-1 17 0-15,-4 13-2 0,4 13 0 16,1 4-1-16,-1 4 0 15,1-16 0-15,-1-1 1 16,5-4-1-16,6-13 0 16,4-5 0-16,4-16 0 15,6-10-1-15,5-12 1 16,4-8-1-16,0-10 1 16,6-3 0-16,4-5 0 15,-5 4 1-15,-5 1 0 16,-4 3 0-16,-1 5 1 15,-9 9 0-15,0 4 0 0,0 4-3 16,4 0 0-16,1 1-14 16,0-6 1-16</inkml:trace>
    <inkml:trace contextRef="#ctx0" brushRef="#br0" timeOffset="6906.1444">6962 958 31 0,'20'-9'15'0,"4"0"-7"16,-10 5 15-16,1 0-22 15,-5-1 1-15,4 5-1 16,-4-4 0-16,-1 0-12 16,6-5 1-16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20:26.083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1DBC08F-0572-4056-9DA5-31CD4544A195}" emma:medium="tactile" emma:mode="ink">
          <msink:context xmlns:msink="http://schemas.microsoft.com/ink/2010/main" type="inkDrawing" rotatedBoundingBox="4896,10421 8527,9339 8645,9735 5014,10817" semanticType="callout" shapeName="Other">
            <msink:sourceLink direction="with" ref="{4270B2C6-5276-4645-B0F8-3D278B955359}"/>
            <msink:sourceLink direction="with" ref="{095D363E-16F5-423A-9283-CC23B5537D35}"/>
            <msink:sourceLink direction="with" ref="{69FB47EE-E42A-4D43-9841-FBD541382E1D}"/>
          </msink:context>
        </emma:interpretation>
      </emma:emma>
    </inkml:annotationXML>
    <inkml:trace contextRef="#ctx0" brushRef="#br0">0 1102 53 0,'0'0'26'0,"63"13"-26"16,-44-13 27-16,10-4-28 16,0 0 1-16,5-1 0 15,10 1 0-15,4-4 0 16,5 3 0-16,1-3 0 16,-1-1 0-16,0 0 0 0,-9 1 0 15,-1-5 0-15,1 0 0 16,4 4-1-16,1 1 1 15,-1 3-1-15,5 1 1 16,-4-4 0-16,-1-1 0 16,6 0 0-16,4-4 0 15,-5 5 0-15,-5-1 1 16,1-4 0-16,-6 13 0 16,-9-8-1-16,0 8 0 15,-5-9 0-15,-5 9 0 16,1 4 0-16,-1 1 0 0,-5-5 0 15,1 13 0-15,4-9-1 16,0 0 1-16,0 0 0 16,1 5 0-16,-1-5 0 15,0-4 1-15,0 5-1 16,0-1 0-16,-4 0 0 16,-1-4 0-16,1 0-1 15,-1-4 1-15,0 0 0 16,-4-5 0-16,-1 0 0 15,6-3 0-15,-1-6 0 16,5 1 0-16,5-9 0 16,0 9 0-16,0-4 0 15,5 3 0-15,0 5 0 16,0-4 1-16,0 0-1 16,-5-9 0-16,0 13 0 15,-5-4 0-15,1 4-1 0,-1 0 0 16,5 5 0-16,-10 8 0 15,1-5 0-15,-1 1 1 16,0 8 0-16,1 1 0 16,-1-1 1-16,1 0 0 15,-1 5 0-15,0-5 0 16,1 0-1-16,-1 5 0 16,0-5 0-16,6 5 0 15,-1-5-1-15,10 1 0 16,0-10 1-16,4 5 0 0,-4-4 0 15,-5-5 0-15,0 1 0 16,0-1 1-16,5-4-1 16,-5-4 1-16,0 4-1 15,-4-9 1-15,-1 1-1 16,0-1 1-16,-9 1-1 16,-1-1 1-16,1 1-1 15,-1 4 0-15,6-1 0 16,-1 1 1-16,0 0-1 15,1 8 1-15,-1 1-1 16,0-1 0-16,6 1 0 16,-1-1 0-16,0-4 0 15,0 0 0-15,1 0 0 16,-1 0 0-16,-5-8 0 16,0 8 0-16,1 0 0 15,-1-4 0-15,5 4 0 16,6 0 0-16,-1 4 0 0,-5-4 0 15,0-4 0-15,-5 0 0 16,6-9 0-16,-6 0 0 16,5 5 0-16,0 3 1 15,-4 1-1-15,-6 0 0 16,6-4 0-16,-6 3 0 16,-4 1 0-16,0 4 0 15,-6 5 0-15,1-5 0 16,-5 13-1-16,10-5 1 15,-10 5-1-15,10 0 1 16,-6 0-5-16,1 0 0 0,0 5-9 16,-5-5 1-16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19:43.581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02F9BE2-FE1E-4676-8F36-6BCDA7CECC3A}" emma:medium="tactile" emma:mode="ink">
          <msink:context xmlns:msink="http://schemas.microsoft.com/ink/2010/main" type="inkDrawing" rotatedBoundingBox="1320,8797 8879,8986 8841,10516 1282,10328" semanticType="callout" shapeName="Other">
            <msink:sourceLink direction="with" ref="{4270B2C6-5276-4645-B0F8-3D278B955359}"/>
          </msink:context>
        </emma:interpretation>
      </emma:emma>
    </inkml:annotationXML>
    <inkml:trace contextRef="#ctx0" brushRef="#br0">-6226 78 23 0,'-14'4'11'0,"-20"13"-5"16,24-17 12-16,-5 5-16 15,-4 3 0-15,5 1 2 16,-6-1 1-16,6 1-6 16,-1 8 1-16,1 5 3 0,4-1 1 15,0 5-2-15,10 0 0 16,-9 4-1-16,9 4 1 16,0 1-2-16,9-9 1 15,1 0-1-15,9-5 1 16,1-4 0-16,14-4 0 15,-10-13 0-15,5-8 1 16,0-1 1-16,-5-13 1 16,0 5-1-16,-4-4 1 15,-20-14-1-15,0 5 0 16,-15 0 0-16,-14 4 0 0,5 0-2 16,-5 9 0-16,-5 0-1 15,0 13 0-15,5 8 0 16,0-4 0-16,5 13-3 15,4-5 0-15,6 5-9 16,9 5 0-16,10-6-3 16,4-3 1-16</inkml:trace>
    <inkml:trace contextRef="#ctx0" brushRef="#br0" timeOffset="29394.3786">-4628-73 36 0,'0'-22'18'0,"-14"14"-13"16,14 8 18-16,5-9-21 0,-5 9 1 16,-5-4 0-16,0 0 1 15,0 4-5-15,0 8 0 16,0 9 3-16,1 14 0 15,4-1-1-15,-5 8 1 16,0 14-2-16,10 4 0 16,0 9-3-16,4-9 0 15,1 8-9-15,0 1 0 16</inkml:trace>
    <inkml:trace contextRef="#ctx0" brushRef="#br1" timeOffset="41382.309">-5306 263 18 0,'-5'-5'9'0,"15"1"-3"0,-10 4 10 0,5 0-15 16,-5 4 1-16,0-4 1 16,0 0 0-16,0 0-3 15,0 0 0-15,0 0 3 16,10-4 0-16,-5 8-1 15,-1-8 0-15,-4 4-1 16,0 0 1-16,0-4 0 16,0 4 0-16,0 0 0 15,0 0 0-15,0 4 0 0,0 0 1 16,5 1-2-16,0-1 1 16,-10 0-1-16,10 1 1 15,0 3-1-15,-5-3 0 16,0 3 0-16,0-3 0 15,0 3 0-15,5 1 0 16,0 8 0-16,-1 0 0 16,1 0 0-16,-5 1 0 15,5-1-1-15,0 0 1 16,-5 0-1-16,5 13 1 16,0-4-1-16,-1 0 1 15,6 0-1-15,0-5 0 0,0 1 0 16,4 4 1-16,5-5-2 15,1 1 1-15,-1-1 0 16,5 1 0-16,1-1-1 16,-1 5 1-16,0-9-1 15,0-4 1-15,0 5 0 16,1-10 1-16,4 1-1 16,-5-1 0-16,5 5 0 15,5-13 1-15,0 9-1 16,-5-5 1-16,0-4-1 15,5 0 0-15,-5 5 0 16,5-10 0-16,-5 1-1 16,0 4 1-16,-5-4 0 15,5-1 0-15,0 5 0 16,0-4 0-16,5-5 0 16,0 5 0-16,5-4 0 15,0 3 0-15,-1 1-1 0,1 0 1 16,14-1 0-16,6 5 1 15,-6 0-1-15,0 0 0 16,0 0-1-16,1 0 1 16,-6 0 0-16,-4 5 0 15,-6-1 0-15,1 0 0 16,5 1-1-16,-1 3 1 16,1-4 0-16,-5 1 1 15,-1 3-1-15,1 5 1 0,-5 5-1 16,0-1 0-16,10 4 0 15,-11 5 1-15,1 4-1 16,-5 0 0-16,0 0 0 16,-4 1 0-16,-1 7 0 15,0 1 0-15,-5 0 0 16</inkml:trace>
    <inkml:trace contextRef="#ctx0" brushRef="#br0" timeOffset="30326.6972">41 4 34 0,'-5'-4'17'0,"1"4"-13"0,4 0 21 0,0 4-24 16,-5 5 1-16,0 4 1 16,0 4 0-16,0 9-4 15,0 9 0-15,0 3 2 16,5 5 0-16,0 5-2 16,0-1 1-16,0-4-6 15,0 9 1-15,5-18-6 16,5 1 0-16</inkml:trace>
    <inkml:trace contextRef="#ctx0" brushRef="#br0" timeOffset="30878.8564">1073 52 35 0,'10'13'17'0,"-1"21"-14"16,-4-12 27-16,-5 8-29 16,0 13 1-16,-5 9 1 15,-4 12 0-15,-1 5-4 0,0-9 0 16,0-4-9-16,1 0 1 15,-1-13-3-15,0-13 1 16</inkml:trace>
    <inkml:trace contextRef="#ctx0" brushRef="#br1" timeOffset="43687.4712">-3160 1141 26 0,'0'0'13'0,"14"22"-7"15,-4-18 11-15,-5-4-15 16,0-9 0-16,4 9 0 16,-4-4 1-16,-5 4-4 15,5 0 1-15,5 0 2 16,-10 0 0-16,5 0 0 0,-5 0 0 15,0 0 0-15,0 0 0 16,9 0 0-16,-9 0 0 16,0 0 0-16,0 9 0 15,0-9-1-15,0 8 1 16,5 1-1-16,-5-1 0 16,5 5-1-16,-5-8 1 15,0 3-1-15,5 9 0 16,5 5 0-16,-6-5 0 15,1-4 0-15,5 4 1 16,0 1-1-16,-1-1 0 0,1 0 0 16,0 0 0-16,-1 0 0 15,1 1 0-15,5-5 0 16,-1-1 0-16,1-3-3 16,-1 0 1-16,1-5-10 15,-1 0 0-15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08.849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907107B-8EDD-4B25-AE90-FF91F8A6F5A4}" emma:medium="tactile" emma:mode="ink">
          <msink:context xmlns:msink="http://schemas.microsoft.com/ink/2010/main" type="inkDrawing" rotatedBoundingBox="10529,6515 13219,4244 13330,4377 10641,6648" semanticType="callout" shapeName="Other">
            <msink:sourceLink direction="with" ref="{846BB382-D9C1-4F3F-AA2E-3CE6FEC10F1F}"/>
            <msink:sourceLink direction="with" ref="{B18E8802-1369-4D4B-B05D-68EEE3A78079}"/>
          </msink:context>
        </emma:interpretation>
      </emma:emma>
    </inkml:annotationXML>
    <inkml:trace contextRef="#ctx0" brushRef="#br0">1815 715 21 0,'5'-16'10'0,"-1"-1"0"0,-4 17-2 0,0-8-7 16,0 4 0-16,-4 0 1 16,4 4 1-16,-5-8-2 15,1 4 0-15,-1-4 3 16,0 12 0-16,5-4-1 16,-4 8 1-16,4-8 0 15,0 0 0-15,0-8-2 16,0 4 1-16,0 4-2 15,0 0 1-15,0-12-1 16,4-1 0-16,1 1-1 16,0 0 1-16,-1 4-1 15,1-8 1-15,-1 3 0 0,1 5 0 16,9-8-1-16,-5-4 1 16,4 3-1-16,1-11 1 15,0 4-1-15,4 3 1 16,0-3-1-16,5 0 0 15,5-1 0-15,4-3 0 16,0 3 0-16,0-7 1 16,4 7 0-16,1 5 0 15,-1-8-1-15,6-1 1 16,-6 1 0-16,1-9 0 16,18-12 0-1,-1 5 0-15,-3 3-1 16,4-4 0-16,-5-7 0 15,5 11 1-15,4-4-1 16,1 5 1-16,-1-1-1 16,0 0 0-16,-4 5 0 15,-4-1 1-15,-6 1-1 16,-3 7 1-16,-1-3-1 16,4 7 1-16,-3-3 0 15,-6-5 0-15,1-3-1 16,-1-1 0-16,5 5 0 15,5-1 0-15,-5-4 0 16,0 5 1-16,5-5-1 16,0 5 1-16,-5-1-1 15,5-7 1-15,-5 7-1 16,-5 1 1-16,-4-1-1 16,0 1 0-16,10-1 0 15,-10 1 1-15,4-1-1 16,1 5 0-16,-1-1 0 0,1-3 1 15,-1-5-1-15,1 5 0 16,0-1 0-16,-1 5 1 16,1 3-1-16,-1-3 1 15,-4 3-1-15,-4 1 0 16,-5 0 0-16,0 7 1 16,-5 5-1-16,0 0 1 0,-4 4-1 15,-5-4 0-15,0 4 0 16,-4-1 1-16,4 1-1 15,-5 0 0-15,1 0 0 16,4 4 0-16,0 0-3 16,0-4 1-16,-18 4-13 15,0-8 0-15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23:11.979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16C765F-515E-48F8-B0DE-157EBC446962}" emma:medium="tactile" emma:mode="ink">
          <msink:context xmlns:msink="http://schemas.microsoft.com/ink/2010/main" type="writingRegion" rotatedBoundingBox="1053,12856 24701,12640 24748,17758 1100,17974"/>
        </emma:interpretation>
      </emma:emma>
    </inkml:annotationXML>
    <inkml:traceGroup>
      <inkml:annotationXML>
        <emma:emma xmlns:emma="http://www.w3.org/2003/04/emma" version="1.0">
          <emma:interpretation id="{D7E15792-F641-4898-8953-FC7A4020B34F}" emma:medium="tactile" emma:mode="ink">
            <msink:context xmlns:msink="http://schemas.microsoft.com/ink/2010/main" type="paragraph" rotatedBoundingBox="1222,12855 24701,12640 24722,14880 1243,150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3229BB-8F3C-410A-A829-2D37F6DD0B03}" emma:medium="tactile" emma:mode="ink">
              <msink:context xmlns:msink="http://schemas.microsoft.com/ink/2010/main" type="line" rotatedBoundingBox="1222,12855 24701,12640 24722,14880 1243,15095"/>
            </emma:interpretation>
          </emma:emma>
        </inkml:annotationXML>
        <inkml:traceGroup>
          <inkml:annotationXML>
            <emma:emma xmlns:emma="http://www.w3.org/2003/04/emma" version="1.0">
              <emma:interpretation id="{095D363E-16F5-423A-9283-CC23B5537D35}" emma:medium="tactile" emma:mode="ink">
                <msink:context xmlns:msink="http://schemas.microsoft.com/ink/2010/main" type="inkWord" rotatedBoundingBox="1641,13099 3841,14455 3215,15470 1015,14114">
                  <msink:destinationLink direction="with" ref="{21DBC08F-0572-4056-9DA5-31CD4544A195}"/>
                </msink:context>
              </emma:interpretation>
              <emma:one-of disjunction-type="recognition" id="oneOf0">
                <emma:interpretation id="interp0" emma:lang="fr-FR" emma:confidence="0">
                  <emma:literal>dar</emma:literal>
                </emma:interpretation>
                <emma:interpretation id="interp1" emma:lang="fr-FR" emma:confidence="0">
                  <emma:literal>avar</emma:literal>
                </emma:interpretation>
                <emma:interpretation id="interp2" emma:lang="fr-FR" emma:confidence="0">
                  <emma:literal>dan</emma:literal>
                </emma:interpretation>
                <emma:interpretation id="interp3" emma:lang="fr-FR" emma:confidence="0">
                  <emma:literal>d'an</emma:literal>
                </emma:interpretation>
                <emma:interpretation id="interp4" emma:lang="fr-FR" emma:confidence="0">
                  <emma:literal>da</emma:literal>
                </emma:interpretation>
              </emma:one-of>
            </emma:emma>
          </inkml:annotationXML>
          <inkml:trace contextRef="#ctx0" brushRef="#br0">-6168 4675 25 0,'-24'0'12'0,"-20"-5"-1"16,35 5 13-16,-6-4-22 15,-4 4 0-15,-1 0 2 16,-4-4 0-16,5 4-5 16,-5 0 1-16,-1 0 2 15,1 4 1-15,0 0-1 0,0 5 1 16,4 12-2-16,1 9 0 15,4 1 0-15,1 3 0 16,4 9-1-16,5 0 1 16,5 0 0-16,5-4 0 15,5 0-1-15,4-5 0 16,6-12-1-16,-1-1 1 16,1-17 0-16,4-4 0 15,10-8-1-15,0-14 0 16,0-12 1-16,-5-13 0 15,5-9 0-15,-5 4 1 16,4-13-1-16,-3 5 0 0,-6 0 1 16,0 0 0-16,-10-5 0 15,1 5 0-15,-10-1-1 16,5 5 1-16,-6 9 0 16,-4 4 0-16,5 9-1 15,-5 3 0-15,0 10 0 16,0 4 1-16,0 8-1 15,0 9 0-15,0 0 0 16,0 4 0-16,0 9 1 16,0 5 0-16,0 7-1 15,-5 14 1-15,1 0 0 16,-1 8 0-16,5 5 0 16,-5 8 0-16,5 9-1 15,0 4 1-15,5 9-1 16,4 8 1-16,1 1-1 15,5-14 0-15,-1-8 0 16,1-9 0-16,-1-8-3 0,6-9 1 16,4-13-12-16,5-17 0 15,0-8 0-15,0-14 0 16</inkml:trace>
          <inkml:trace contextRef="#ctx0" brushRef="#br0" timeOffset="1366.2164">-5742 5487 20 0,'-4'22'10'0,"4"-5"-2"0,4-4 12 15,-4 4-18-15,5 9 1 16,0 4 1-16,0 4 1 15,5 1-6-15,-1 4 0 16,6-5 4-16,-1 1 0 16,11-5-1-16,-6-5 0 0,5-7-1 15,-4-14 1-15,4 5-2 16,0-18 1-16,0-4-1 16,-4-4 1-16,-1-18-1 15,-5-8 1-15,-4 5 0 16,-5-10 0-16,-10-3 0 15,-5 8 0-15,6 4 0 16,-6 4 1-16,0 1 0 16,1 8 0-16,-1 5-1 15,5 3 0-15,0 5-1 16,5 1 1-16,10 3-1 16,9 5 0-16,5 4 0 15,10 4 0-15,5 0-1 16,0 1 1-16,0-1 0 15,4 0 0-15,1 0 0 0,-1-4 0 16,1 0 0-16,-5 0 0 16,-1-4 0-16,-4-4 0 15,-9-1 0-15,-6 0 1 16,-5 1 0-16,-4-5 0 16,-5 4-1-16,-5 1 1 15,-10-1-1-15,1 5 1 16,-6 4-1-16,-4 4 0 15,-1 0 0-15,-4 9 0 16,5 4 0-16,-1 1 0 16,6 3 0-16,4 14 0 15,1 8 0-15,4 0 1 0,5 4-2 16,5-8 1-16,4 0-1 16,6-5 0-16,-1-12 0 15,6-5 1-15,-6-9-1 16,6-3 0-16,-1-10 1 15,-5-8 0-15,1-8 0 16,-1-14 0-16,-4-3 1 16,0 8 0-16,-5-5-1 15,0 5 1-15,-5 4-1 16,-5 5 1-16,0 3-1 16,0 10 1-16,-5 8-1 15,1 4 0-15,4 18 0 16,0-1 0-16,5 14 0 15,0-1 0-15,5 0 0 16,4 1 0-16,6 4 0 16,0-9 0-16,9 0-1 0,5-9 0 15,5-12 0-15,9-9 1 16,-4-9-1-16,5-8 1 16,-6 4 0-16,1-12 0 15,-10-10 0-15,0-8 1 16,-5 9-1-16,1 3 0 15,-6 6 0-15,-4 3 0 16,-1 5 0-16,1 4 0 16,-1 9 0-16,-4 4 1 15,0 8-2-15,-1 5 1 0,6 9 1 16,-6 4 0-16,1-1-1 16,0 10 0-16,4-9 0 15,-4 12 0-15,5-7 0 16,-1 7 0-16,5-12-1 15,1 0 1-15,-1-5-2 16,5-3 0-16,1-10-5 16,-1 1 0-16,10-18-5 15,9-4 0-15</inkml:trace>
        </inkml:traceGroup>
        <inkml:traceGroup>
          <inkml:annotationXML>
            <emma:emma xmlns:emma="http://www.w3.org/2003/04/emma" version="1.0">
              <emma:interpretation id="{69FB47EE-E42A-4D43-9841-FBD541382E1D}" emma:medium="tactile" emma:mode="ink">
                <msink:context xmlns:msink="http://schemas.microsoft.com/ink/2010/main" type="inkWord" rotatedBoundingBox="4366,12529 7661,13735 7024,15473 3729,14267">
                  <msink:destinationLink direction="with" ref="{21DBC08F-0572-4056-9DA5-31CD4544A195}"/>
                </msink:context>
              </emma:interpretation>
              <emma:one-of disjunction-type="recognition" id="oneOf1">
                <emma:interpretation id="interp5" emma:lang="fr-FR" emma:confidence="0">
                  <emma:literal>('Ir,</emma:literal>
                </emma:interpretation>
                <emma:interpretation id="interp6" emma:lang="fr-FR" emma:confidence="0">
                  <emma:literal>(IP,</emma:literal>
                </emma:interpretation>
                <emma:interpretation id="interp7" emma:lang="fr-FR" emma:confidence="0">
                  <emma:literal>('Ps,</emma:literal>
                </emma:interpretation>
                <emma:interpretation id="interp8" emma:lang="fr-FR" emma:confidence="0">
                  <emma:literal>(Ir,</emma:literal>
                </emma:interpretation>
                <emma:interpretation id="interp9" emma:lang="fr-FR" emma:confidence="0">
                  <emma:literal>('Pu,</emma:literal>
                </emma:interpretation>
              </emma:one-of>
            </emma:emma>
          </inkml:annotationXML>
          <inkml:trace contextRef="#ctx0" brushRef="#br0" timeOffset="6815.7231">-356 4949 28 0,'0'0'14'0,"24"-9"-5"0,-19 9 14 0,0 5-21 15,10-1 0-15,-1 5 2 16,-4 4 0-16,4-1-5 16,-4 10 1-16,0 8 4 15,-6 0 1-15,-4 5-2 16,-9 8 0-16,-6 4 0 16,-4 0 0-16,-10-3-1 15,-5-1 0-15,-10-5-6 16,-4-3 0-16,-1-14-10 15,-9-3 1-15</inkml:trace>
          <inkml:trace contextRef="#ctx0" brushRef="#br0" timeOffset="2941.3452">-2710 4222 28 0,'-5'-4'14'0,"1"0"-6"0,4 8 15 0,0 5-21 16,0-5 0-16,-5 5 1 15,5 8 1-15,-5 9-5 16,0 4 0-16,0 9 3 16,5 12 0-16,0 10-1 15,0 7 0-15,5 6-1 16,0 3 1-16,0 5-2 16,4-5 0-16,-4-16-2 15,5-14 1-15,0-17-5 16,-1-4 1-16,1-9-5 15,-5-17 0-15</inkml:trace>
          <inkml:trace contextRef="#ctx0" brushRef="#br0" timeOffset="3513.0639">-2724 5200 25 0,'9'0'12'0,"20"-13"-6"0,-19 13 23 15,5-4-27-15,14-5 1 16,5 5 0-16,4-5 0 16,11-4-5-16,-1 4 1 15,1 9 1-15,-6 0 1 16,-4-4-11-16,0 0 0 16</inkml:trace>
          <inkml:trace contextRef="#ctx0" brushRef="#br0" timeOffset="4112.805">-2724 4257 25 0,'-5'-4'12'0,"10"-5"-7"0,0 0 11 15,4-4-14-15,1-8 0 16,4 4 3-16,11-5 1 16,9 5-7-16,9-9 1 15,10 0 3-15,1-4 1 16,4 9-1-16,-5-5 0 0,0 13-1 15,1 13 0-15,-6 4 0 16,1 22 1-16,-6 4-1 16,1 5 1-16,-15 3-1 15,-5 10 0-15,-5-1 0 16,-9-8 0-16,-10 4-1 16,-5-4 1-16,-9 4-1 15,-11 4 0-15,1-8 0 16,0-5 1-16,-5-4-2 15,5-8 0-15,-5-5-1 16,4-8 1-16,1-5-5 16,5-4 0-16,4-4-10 15,11-9 1-15</inkml:trace>
          <inkml:trace contextRef="#ctx0" brushRef="#br0" timeOffset="4923.3459">-2022 5457 25 0,'5'9'12'0,"-5"-31"-6"0,0 22 9 16,10-4-13-16,-1-5 1 15,1 1 1-15,4-1 0 16,6 0-5-16,-1-4 1 15,5-4 3-15,5-4 0 0,10-1-1 16,5 1 0-16,-1-5-1 16,1 0 1-16,-5-8-1 15,4 3 1-15,-9 6 0 16,-10 7 0-16,1 1 1 16,-6 4 0-16,-9 5 0 15,-5 12 1-15,-5 5-1 16,-5 3 0-16,0 6-1 15,-5 3 1-15,0 5-2 16,6 4 0-16,-1 9-1 16,5-5 1-16,-5 18-1 15,5-5 0-15,0 5 0 16,5-13 1-16,0 4-2 16,-1-4 0-16,-4-9-7 15,0-9 1-15,0-4-8 16,-9-17 1-16</inkml:trace>
          <inkml:trace contextRef="#ctx0" brushRef="#br0" timeOffset="3286.5974">-2463 4283 30 0,'0'4'15'0,"0"-25"-14"0,0 21 24 15,0 0-24-15,5 0 0 16,0 4 2-16,0 9 0 16,0 8-3-16,-5 5 0 15,0 9 2-15,-5 3 1 0,0 14-1 16,0-5 0-16,5 14-1 15,0 7 1-15,5-3-2 16,5 8 1-16,-1-4-1 16,1-4 0-16,0-1-1 15,-1-12 1-15,1-9-3 16,0-9 0-16,4-8-9 16,-9-9 1-16,-5-8 0 15,-5-9 0-15</inkml:trace>
          <inkml:trace contextRef="#ctx0" brushRef="#br0" timeOffset="2236.2174">-3373 3868 34 0,'-5'-4'17'0,"-5"13"-15"0,5-9 26 0,1 4-26 16,-6 0 0-16,0 1 2 15,-4-1 0-15,-6 9-4 16,-4 4 0-16,0 13 3 16,-5 5 1-16,0 8-2 15,0 13 1-15,-5 8-1 16,5 14 1-16,-5 4-2 16,5 8 1-16,14 31-1 15,10 3 0-15,5 10-1 16,15 4 1-16,14-1-2 15,15-16 1-15,9-5-3 16,5-13 0-16,24-21-4 16,5-13 1-16,-4-26-9 15,-1-17 1-15</inkml:trace>
        </inkml:traceGroup>
        <inkml:traceGroup>
          <inkml:annotationXML>
            <emma:emma xmlns:emma="http://www.w3.org/2003/04/emma" version="1.0">
              <emma:interpretation id="{6A70E336-4C55-44B4-AD9E-BDA8A0D75B61}" emma:medium="tactile" emma:mode="ink">
                <msink:context xmlns:msink="http://schemas.microsoft.com/ink/2010/main" type="inkWord" rotatedBoundingBox="8351,12650 12848,12925 12718,15050 8221,14775"/>
              </emma:interpretation>
              <emma:one-of disjunction-type="recognition" id="oneOf2">
                <emma:interpretation id="interp10" emma:lang="fr-FR" emma:confidence="0">
                  <emma:literal>Polit</emma:literal>
                </emma:interpretation>
                <emma:interpretation id="interp11" emma:lang="fr-FR" emma:confidence="0">
                  <emma:literal>Polit.</emma:literal>
                </emma:interpretation>
                <emma:interpretation id="interp12" emma:lang="fr-FR" emma:confidence="0">
                  <emma:literal>*Polit.</emma:literal>
                </emma:interpretation>
                <emma:interpretation id="interp13" emma:lang="fr-FR" emma:confidence="0">
                  <emma:literal>*Polit</emma:literal>
                </emma:interpretation>
                <emma:interpretation id="interp14" emma:lang="fr-FR" emma:confidence="0">
                  <emma:literal>*Poli).</emma:literal>
                </emma:interpretation>
              </emma:one-of>
            </emma:emma>
          </inkml:annotationXML>
          <inkml:trace contextRef="#ctx0" brushRef="#br0" timeOffset="10613.2691">550 4201 30 0,'0'0'15'0,"5"-13"-7"0,-5 13 16 0,0 0-23 16,-5-4 1-16,5 4 2 15,0 0 0-15,0 0-5 16,0 0 1-16,0 0 3 16,0 0 0-16,0 0-1 15,0 0 0-15,0-9-1 16,0 9 1-16,0 0-1 15,0-13 1-15,0 13-1 16,0 0 0-16,-5-8 1 16,5 3 0-16,0 5-1 15,0 0 0-15,0 0-1 16,5-8 1-16,-5 8-1 16,0 0 0-16,5-9 0 15,-5 9 0-15,0 0 0 0,0 0 1 16,0 4 0-16,0-4 0 15,0 0 0-15,0 0 0 16,0 0 0-16,0 0 0 16,0 5-1-16,0-1 0 15,0 5 0-15,0 4 1 16,0 12-1-16,0-7 1 16,0 12-1-16,0-9 0 15,4 18 0-15,1 8 1 16,0 5-1-16,-5 8 0 0,10-8 0 15,-5 4 0-15,4 8 0 16,-9 1 0-16,10-5 0 16,-10 1 0-16,5 3 0 15,-5-4 1-15,0-8-1 16,5-5 0-16,-5-8-1 16,5-4 1-16,-5-5-1 15,0-9 1-15,0-3-3 16,0-6 1-16,0-3-3 15,0-5 1-15,0-4-4 16,0 0 1-16,0 0-5 16,4-8 0-16,1-5-1 15,5 0 0-15</inkml:trace>
          <inkml:trace contextRef="#ctx0" brushRef="#br0" timeOffset="11409.1698">724 5263 28 0,'0'5'14'0,"19"-5"-11"15,-9 0 22-15,0-5-23 16,0 1 1-16,-1 4 1 15,6 0 0-15,4 0-5 16,5 0 0-16,1 0 3 16,8 0 1-16,6-4-2 15,0 4 1-15,0-5-2 16,-1 1 1-16,6-5-2 16,4 5 0-16,-4 0-10 15,-5 0 0-15</inkml:trace>
          <inkml:trace contextRef="#ctx0" brushRef="#br0" timeOffset="12129.6321">753 4076 26 0,'5'-13'13'0,"0"0"-2"0,5 9 11 16,-1 0-20-16,1-9 1 15,0 4 1-15,9-8 0 16,5 0-5-16,5 8 1 16,10-4 3-16,0 5 0 15,4-1-1-15,1 0 1 16,9 9-1-16,0 13 1 15,6 4-1-15,-6 14 0 16,-5 3 0-16,1 0 0 16,-11 1-1-16,-4-1 1 0,-9 5-1 15,-11 4 1-15,-4 0 0 16,-5-4 0-16,-15 0 0 16,-5 4 0-16,-4 4-1 15,-15-8 1-15,-5 0-1 16,-4-9 1-16,4 0-1 15,0-9 0-15,1-3-1 16,4-5 0-16,0-5-2 16,5 1 1-16,5-1-10 15,-1 1 1-15,11-5-7 16,4-4 1-16</inkml:trace>
          <inkml:trace contextRef="#ctx0" brushRef="#br0" timeOffset="11138.8828">932 4059 30 0,'-4'0'15'0,"4"13"-13"0,0-5 27 0,0 1-27 16,0 4 0-16,0 4 1 15,0 0 0-15,0 5-4 16,0 8 0-16,0 4 3 15,0 1 1-15,4-1-2 16,1 1 1-16,0 8-1 16,5 4 1-16,-1 9-1 15,1-13 1-15,0 9-1 16,-1 0 0-16,-4-1-1 16,0 5 1-16,0-4-1 15,0-5 0-15,0 1-1 16,0-1 1-16,-1-8 0 15,1-1 0-15,-5-3-2 0,0-5 1 16,0-4-1-16,0-9 0 16,0-4-2-16,-5 0 0 15,1-9-4-15,-1 0 0 16,0 1-3-16,-5-5 0 16</inkml:trace>
          <inkml:trace contextRef="#ctx0" brushRef="#br0" timeOffset="13014.5097">1581 5388 28 0,'-4'13'14'0,"-1"4"-9"0,5-12 16 0,5-1-20 16,-5 5 1-16,4 12 0 16,6 1 1-16,0-5-4 15,-1 9 1-15,6-5 2 16,4 5 1-16,6-5-1 15,-1-3 0-15,5-5-1 16,0-9 1-16,0-8-1 16,0-5 1-16,0-4-1 15,5-8 1-15,-5-10 0 16,-5 6 1-16,-9-10 0 16,-6 1 0-16,-13 4 0 15,-6-1 0-15,-5 6-1 16,-9 7 1-16,-10 5-2 15,-4 13 0-15,-1 5-1 16,0 3 1-16,5 5-2 16,0 5 0-16,10-1-3 0,5-4 0 15,4 0-5-15,5 4 1 16,6-4-7-16,13-9 1 16</inkml:trace>
          <inkml:trace contextRef="#ctx0" brushRef="#br0" timeOffset="13645.7925">2647 3851 27 0,'-20'9'13'0,"1"17"-6"0,14-22 17 16,-4 0-23-16,4 5 1 15,-5-5 0-15,0 1 0 16,1-1-2-16,-1 4 0 16,0 1 2-16,1 4 1 15,-1 4 0-15,0-4 0 16,1 9 0-16,-1 8 1 15,-5 4-1-15,1 5 1 16,-6 13-1-16,6 4 0 16,-1 4-1-16,1 9 1 15,4 0-2-15,5 17 0 16,5 8-1-16,0 10 1 0,5 8-1 16,5 0 1-16,4-9-1 15,6-13 0-15,4-8 0 16,5-4 0-16,0-14 0 15,0-4 0-15,0-4-1 16,5-4 1-16,5-9-1 16,0 4 0-16,-10-8-2 15,5 0 0-15,-5-13-6 16,0-9 0-16,5-4-5 16,-10-13 0-16</inkml:trace>
          <inkml:trace contextRef="#ctx0" brushRef="#br0" timeOffset="14050.9657">3252 4836 45 0,'-9'0'22'0,"4"-13"-19"15,5 17 39-15,0-4-41 16,0 0 0-16,0 0 0 16,0-8 0-16,0 8-5 15,0 0 0-15,0 0-10 16,5-5 1-16</inkml:trace>
          <inkml:trace contextRef="#ctx0" brushRef="#br0" timeOffset="14996.5545">4110 3905 37 0,'-10'9'18'0,"5"-14"-17"0,5 5 21 16,0 0-21-16,0 0 0 15,0 0 2-15,0 0 0 16,0 0-3-16,0 0 0 16,0 5 3-16,0 3 1 15,0 1 0-15,0-1 0 16,0 10-1-16,0-1 0 16,0 4-1-16,0 5 1 15,0 0-1-15,-5 0 0 0,5 8-1 16,-5 5 0-16,5 4 0 15,0 4 1-15,0-4-1 16,0 5 0-16,0 3-1 16,5 10 0-16,0-5 0 15,0 0 0-15,5 4 0 16,-6 9 0-16,1 4 0 16,0-4 0-16,0 8 0 15,0-8 0-15,0 0 0 16,-5 0 0-16,0 0 0 15,0-13 1-15,0 8-1 16,0-8 0-16,-5 0 0 16,0 5 0-16,0-5 0 15,0-5 1-15,-4 5-1 16,-1 0 1-16,5-4-1 0,0-9 1 16,0-4-1-16,0-1 1 15,1-3-1-15,4-5 0 16,-5 0 0-16,5-4 1 15,0-5-2-15,5-3 1 16,-5-5 0-16,0-9 0 16,0-4-6-16,0 0 1 15,-5-9-11-15,0 1 0 16</inkml:trace>
          <inkml:trace contextRef="#ctx0" brushRef="#br0" timeOffset="28568.4936">4923 4844 26 0,'-5'18'13'0,"5"7"-5"0,0-25 14 15,0 5-19-15,-5-1 1 16,1-4 0-16,-1 0 1 16,-5 4-7-16,0-8 1 15,1-5 5-15,-6 1 0 16,1-1-2-16,-1-8 1 16,5 8 0-16,1-16 0 15,-1 7-1-15,5 1 0 16,5 0-1-16,5 0 0 15,0 4-2-15,5 0 1 0,-1 4 0 16,6 1 0-16,-1 3-1 16,1-3 1-16,4 3 0 15,-4 5 0-15,9 5 0 16,-5 3 0-16,1 5 0 16,-1 4 0-16,-4 1-1 15,-6-1 0-15,1 4-4 16,-15-8 1-16,-4-4-9 15,-1-5 0-15</inkml:trace>
        </inkml:traceGroup>
        <inkml:traceGroup>
          <inkml:annotationXML>
            <emma:emma xmlns:emma="http://www.w3.org/2003/04/emma" version="1.0">
              <emma:interpretation id="{DD41D24B-8D01-425A-B0C3-7C5356F6EFC7}" emma:medium="tactile" emma:mode="ink">
                <msink:context xmlns:msink="http://schemas.microsoft.com/ink/2010/main" type="inkWord" rotatedBoundingBox="17997,12882 24703,12820 24721,14832 18016,14893"/>
              </emma:interpretation>
              <emma:one-of disjunction-type="recognition" id="oneOf3">
                <emma:interpretation id="interp15" emma:lang="fr-FR" emma:confidence="0">
                  <emma:literal>Tordantes)</emma:literal>
                </emma:interpretation>
                <emma:interpretation id="interp16" emma:lang="fr-FR" emma:confidence="0">
                  <emma:literal>atlantes)</emma:literal>
                </emma:interpretation>
                <emma:interpretation id="interp17" emma:lang="fr-FR" emma:confidence="0">
                  <emma:literal>Tordante)</emma:literal>
                </emma:interpretation>
                <emma:interpretation id="interp18" emma:lang="fr-FR" emma:confidence="0">
                  <emma:literal>atlante")</emma:literal>
                </emma:interpretation>
                <emma:interpretation id="interp19" emma:lang="fr-FR" emma:confidence="0">
                  <emma:literal>atlante,)</emma:literal>
                </emma:interpretation>
              </emma:one-of>
            </emma:emma>
          </inkml:annotationXML>
          <inkml:trace contextRef="#ctx0" brushRef="#br0" timeOffset="44844.0183">10227 4637 25 0,'0'0'12'0,"4"-5"-5"15,-4 5 12-15,0 0-16 16,0 0 0-16,0 0 2 16,0 0 1-16,0 0-7 15,0 0 0-15,0 5 4 16,0-1 1-16,0 0-2 0,0 1 1 15,0 12-2-15,0 4 1 16,0 10-1-16,10 7 0 16,-5 5-1-16,-5 22 1 15,14 0-1-15,-9-1 1 16,10 9-1-16,-6 0 0 16,6 1 0-16,-10-1 1 15,5-9-2-15,-6 1 1 16,-4 0 0-16,-9-5 1 0,4-13-1 15,-10-4 0-15,6-4 0 16,-1-9 0-16,0-4 0 16,5-13 0-16,1-5-1 15,-1-12 1-15,0-4-1 16,0-18 1-16,0 0 0 16,5-9 0-16,5-8-1 15,0 5 1-15,5-10 0 16,4-3 0-16,1-5 0 15,9-5 0-15,-5-7 0 16,5 3 0 0,5 0 1-1,-4 18 0-15,-1 13 1 16,0 12 0-16,5 9 0 16,-5 9 0-16,1 12 0 15,-1 5 0-15,0 5-2 0,0-1 1 16,0 0-1-16,6-4 0 15,-1 0-3-15,0-5 0 16,5-3-11-16,-1-14 1 16</inkml:trace>
          <inkml:trace contextRef="#ctx0" brushRef="#br0" timeOffset="45383.9252">11093 4741 26 0,'10'0'13'0,"5"9"-2"16,-15-9 9-16,9-9-18 16,1 5 0-16,0-5 1 15,-1-4 1-15,6-4-5 16,4-4 1-16,1-10 2 16,-1-3 0-16,-4-5-1 15,-1-8 1-15,-4 4-1 16,-10 0 1-16,-5-13-1 0,-5 8 0 15,-4 5 0-15,-6 9 1 16,-4 8 0-16,-10 17 1 16,-4 14-1-16,4 8 1 15,0 13-1-15,5 8 1 16,0 9-1-16,4 13 0 16,11 9-1-16,9 3 0 15,5 10-1-15,5 4 0 16,9 4 0-16,15 4 0 15,5-21 0-15,5-9 0 16,5-12-1-16,-1-14 1 0,1-8-4 16,-1-9 1-16,1-12-7 15,0-14 1-15,4-13-5 16,5-3 0-16</inkml:trace>
          <inkml:trace contextRef="#ctx0" brushRef="#br0" timeOffset="46284.8212">11617 4840 34 0,'-15'-13'17'0,"-9"0"-15"0,19 13 27 15,0 0-28-15,0-8 0 16,-4-1 2-16,-1 0 0 16,0 5-4-16,0 0 1 15,1 0 3-15,-1 4 0 16,0 4-1-16,1 4 1 15,-1 10-2-15,0 3 1 16,6 18-1-16,-1 0 1 0,0-1-2 16,0 10 1-16,5-5-1 15,5-9 0-15,5-4 0 16,-1-8 0-16,6-5 0 16,4-8 0-16,5-5-1 15,1-4 1-15,-1-13 0 16,0-13 0-16,-5-4-1 15,1-4 1-15,-6-5 0 16,1 9 0-16,4 0 0 16,-9 0 1-16,-5 8 0 15,0 5 0-15,-1 0 0 16,-4 8 0-16,0 13-1 16,0 1 1-16,0 8-1 15,5-1 1-15,0 10-1 16,0 8 0-16,5-4 0 15,-1 4 0-15,11 5-1 0,-1-10 1 16,5-16 0-16,0 4 0 16,6-13 0-16,-6-9 0 15,0-4 0-15,0-4 0 16,5-4 0-16,0-5 0 16,-4-4 0-16,-1-5 0 15,-5 1 0-15,0 4 0 16,-4 8 0-16,0-4 0 15,-6 18 0-15,1-1 0 16,0 13 0-16,-6 9 1 16,1 9-1-16,0-1 0 0,0 5 0 15,0-9 1-15,0 5-2 16,4-5 1-16,1-8 0 16,0-1 0-16,4-8-1 15,1-4 0-15,-1-9 0 16,6 0 1-16,-6 5-1 15,1-5 1-15,4 0 0 16,-4 0 1-16,-1 17-1 16,1 0 0-16,4 5 0 15,-4 4 0-15,-1 4 0 16,1 0 1-16,-1 1-6 16,6-5 1-16,9-5-10 15,9-12 1-15</inkml:trace>
          <inkml:trace contextRef="#ctx0" brushRef="#br0" timeOffset="46780.881">12769 3902 39 0,'-5'-5'19'0,"1"10"-13"0,-1 8 26 0,5 12-32 15,-10 23 1-15,-5 21 0 16,-4 12 0-16,0 18-1 15,-1 5 0-15,6 16 0 16,4-8 1-16,0-4-1 16,6-13 0-16,-1-9 0 15,5-26 0-15,5-17-2 16,-1-13 0-16,11-26 0 16,-1-12 1-16,1-14-1 15,-10-12 0-15,0-9 1 16,0 0 0-16,-5-9 1 15,4 5 1-15,6-1 0 16,5 5 0-16,-6 0 0 0,11 4 1 16,4 5-2-16,0 4 1 15,0 4-1-15,5 13 1 16,5 0-5-16,0 5 1 16,0-1-9-16,5 5 1 15</inkml:trace>
          <inkml:trace contextRef="#ctx0" brushRef="#br0" timeOffset="47350.6815">12944 4956 36 0,'4'-13'18'0,"25"22"-18"16,-19-13 26-16,5-5-25 0,4 1 0 16,5-5 0-16,5-5 1 15,-4-3-3-15,-1-5 1 16,0-4 1-16,-5 4 1 16,-4 0-1-16,-5 5 0 15,-6-1 0-15,-4 5 0 16,-4 0 0-16,-6 4 0 15,-9 4 0-15,-1 5 0 16,-4 4-1-16,0 4 1 16,-1 1 0-16,-4 3 1 15,10 9-1-15,5 9 0 0,4 9 0 16,5 3 1-16,5 10-1 16,5-10 1-16,5 6-2 15,9-1 1-15,10-9-1 16,0-4 0-16,5 0-2 15,0-13 0-15,14 1-5 16,6-5 0-16,-6-9-7 16,5-4 1-16</inkml:trace>
          <inkml:trace contextRef="#ctx0" brushRef="#br0" timeOffset="47860.5544">13680 4948 38 0,'0'-17'19'0,"0"-18"-23"15,0 22 30-15,0 0-26 0,0 0 1 16,-5-4 0-16,0 0 1 16,0 0-2-16,-4 8 0 15,-6 5 1-15,0 4 0 16,-4 8 0-16,-5 10 1 15,0 7 0-15,4 6 0 16,1 7-1-16,0 10 1 16,9-1-1-16,0-8 1 15,10-5-2-15,10-4 1 16,4-4-1-16,6-13 0 0,4-4-1 16,0-14 1-16,0-16 0 15,1-18 0-15,-1-17-1 16,0-17 1-16,0 4-1 15,0-17 1-15,6 4 0 16,-6-8 0-16,-5 4 0 16,-4 0 0-16,-11 8 1 15,1 13 1-15,-5 14 1 16,0 16 0 0,-5 35 0-1,1 39 1-15,-1 4-1 16,5 17 0-16,0 9-2 15,5 17 1-15,-1 9-4 16,6 0 0-16,0 0-3 16,0-9 0-16,4-13-10 15,5-13 0-15</inkml:trace>
          <inkml:trace contextRef="#ctx0" brushRef="#br0" timeOffset="48370.7906">14154 3893 36 0,'0'17'18'0,"25"18"-12"16,-11-22 21-16,1 17-26 15,4 8 0-15,5 1 2 16,5 17 0-16,0 13-3 16,0 0 1-16,-4 8 2 15,-6 5 1-15,-4 13 0 16,-6 4 0-16,-14 21 0 16,-4 1 0-16,-11-5-1 0,-14-4 0 15,-9 9 1-15,-15 4 0 16,0-9-2-16,-1-4 1 15,-4-5-2-15,5-21 0 16,5-17-3-16,5-21 0 16,9-18-13-16,10-26 1 15,19-30-4-15,10-30 0 16</inkml:trace>
          <inkml:trace contextRef="#ctx0" brushRef="#br0" timeOffset="31421.7862">5122 4745 22 0,'0'5'11'0,"0"-14"-2"15,0 9 7-15,0 0-14 16,0 0 0-16,-5 4 1 16,5-4 1-16,-5 0-5 15,5 0 1-15,0 5 2 16,-5-10 0-16,-4 14-1 15,4-9 1-15,0 0-1 0,5 0 0 16,0 4 0-16,0-4 0 16,0 0 0-16,0 0 1 15,0 5-1-15,5-1 0 16,-5-4-1-16,5 0 1 16,9 0 0-16,-9-9 0 15,5 9 0-15,-1-8 1 16,1-1-1-16,5 9 1 15,-6 0 0-15,6-9 1 16,-1 5-1-16,6 0 0 0,-6 4 0 16,6 0 0-1,-6 0-1-15,1-4 1 0,-1 8-1 16,-4 0 1-16,-1 0-1 16,6-8 1-16,0 8-2 15,-1-4 1-15,1 0-1 16,-1 5 1-16,1 3-1 15,-1-16 1-15,1 8-1 16,4 4 0-16,0-4 0 16,6-4 1-16,-6 4-1 15,5 0 0-15,-4 4 0 16,-1 0 1-16,0-8-1 16,6 8 0-16,-1 1 0 15,0-5 0-15,5 4 0 16,0 5 0-16,5-5-1 15,-5-4 1-15,5 4 0 16,-5 1 0-16,0-5 0 16,5 8 0-16,0-12 0 0,0 4 1 15,-5 4-1-15,-5-8 0 16,0 0 0-16,1 4 0 16,-1 0 0-16,0 0 0 15,0-9-1-15,5 9 1 16,-5 0 0-16,1-4 1 15,4 4-1-15,-5-5 0 16,0 10 0-16,5-5 0 16,-5 4 0-16,10 0 0 15,0 1-1-15,5-1 1 0,0 0 0 16,4-4 0-16,-4 4 0 16,5-4 0-16,-6 0 0 15,-4-4 0-15,-5 4 0 16,0-4 1-16,-4 8-1 15,-1-12 0-15,0 8 0 16,5 0 0-16,0-5 0 16,0 5 0-16,-5 0 0 15,1 5 0-15,4-5 0 16,0-5 0-16,-5 10 0 16,5-5 0-16,-5 0 0 15,5 0 0-15,5 0 0 16,0 0 0-16,-5-5-1 15,0 10 1-15,0-10 0 16,0-3 0-16,5 3 0 0,-5 1 0 16,0 0 0-16,1-1 0 15,-1 5 0-15,-5 0 0 16,0 0 0-16,0 0 1 16,-4 0-1-16,-1-8 0 15,0 3 0-15,1 1 0 16,-1 4 0-16,0-4 0 15,1 8-1-15,-1-4 1 16,1 0 0-16,-1 4 0 16,0-8 0-16,1 8 1 15,-1-4-1-15,5 0 0 16,-4 5 0-16,-1-1 1 0,0 0-1 16,1 1 0-16,-1-5-1 15,5 0 1-15,5 0 0 16,-4-5 0-16,4 10-1 15,0-14 1-15,-5 13 0 16,0-4 0-16,0 0 0 16,10 0 0-16,-9-4 0 15,-1 4 0-15,5-4 0 16,-5-5 1-16,-5 9-1 16,1 0 0-16,-1 4 0 15,0-4 0-15,1 5-1 16,4-5 1-16,-5-5 0 15,1-3 0-15,4-1 0 16,0 18 1-16,0-18-1 0,-4 5 0 16,-1 8 0-16,1-12 0 15,-1-1 0-15,-4 5 0 16,-1 8 0-16,1-8 0 16,-6 4 0-16,6 4 1 15,-6-8-1-15,1 4 0 16,-5-5-1-16,0 10 1 15,0-1 0-15,-5-4 0 16,0 0 0-16,9 0 1 16,-9 0-1-16,0 0 0 15,5 0 0-15,5 0 0 0,-5-4 0 16,-5 4 0-16,9-5 0 16,-9 5 1-16,10-4-1 15,-10 4 0-15,0 0 0 16,0 0 0-16,10-4 0 15,-10 4 0-15,5 0 0 16,-1 0 0-16,1 4 0 16,-5-4 0-16,0 0 0 15,0 0 0-15,0 0 0 16,0 0 1-16,0 0-1 16,10 0 0-16,-10 0-1 15,0 0 1-15,0 0 0 16,10 0 0-16,-10 0 0 15,0 0 0-15,0 0 0 16,0 0 1-16,0-4-1 16,9 8 0-16,-4-4 0 15,0-4 0-15,-5 4 0 0,10 0 0 16,-15-4 0-16,5 4 0 16,0 0 0-16,0 4 0 15,10-4 0-15,-10 0 0 16,4 4 0-16,-4-4 0 15,0 0 0-15,0 0 0 16,0 0 0-16,5-4 0 16,0 4 0-16,-5 0 0 15,0 0 0-15,0 4 1 16,0-4-1-16,0 0 0 16,0 0 0-16,0 0 0 0,5 0 0 15,-5 0 1-15,0 0-1 16,0 0 0-16,10-4 0 15,-10 4 0-15,9 0 0 16,1 4 0-16,0-4 0 16,-1-4 0-16,6 4 0 15,-5 0 0-15,-1 0 0 16,11 0 0-16,-11 0 0 16,1 0 0-1,0 0 0 1,-1 0 0-16,1 0 0 15,0 0 0-15,-1 0 0 16,1 0 0-16,0 4 0 16,0-4 0-16,-1 0 0 15,6 0 0-15,-6 0 0 16,1 4 0-16,0 1 0 0,0-5 0 16,-1 4-1-16,-4-4 1 15,0 4 0-15,5 1 0 16,-1-1 0-16,-4 5 0 15,5-5 0-15,-5-8 1 16,4 4-1-16,-4 4 0 16,5-4 0-16,-5 4 0 15,4 0 0-15,1-8 0 16,0 4 0-16,-1 0 0 16,1 0 0-16,0 4 0 0,-1 1 0 15,1-5 0-15,0 8-1 16,4-3 1-16,1-5 0 15,-1 0 1-15,1 8-2 16,0-8 1-16,-6 0 0 16,6-4 1-16,-1 4-1 15,1 0 0-15,-1 0 0 16,1 0 0-16,-1-4 0 16,-4-5 0-16,5 9 0 15,-6-9 0-15,6 9-1 16,-6-4 1-16,1 0 0 15,5 4 1-15,-15 0-1 16,9-9 0-16,-9 9-2 16,0-8 0-16,0 8-2 15,-4-9 0-15,4 13-2 0,-5-8 0 16,0 4-2-16,0 0 0 16,0-4-2-16,0 4 1 15,0 8-3-15,5-12 1 16</inkml:trace>
          <inkml:trace contextRef="#ctx0" brushRef="#br0" timeOffset="31826.2527">9490 4681 33 0,'10'0'16'0,"-29"4"-15"0,19-4 29 15,0 0-28-15,0 0 0 16,0 0 0-16,0 0 1 16,-5 4-4-16,5 1 1 0,0 8 2 15,0 0 0-15,0-1-1 16,0 6 1-16,9 8-2 15,1-5 1-15,10-4-1 16,-6-4 1-16,1 13-1 16,4-9 0-16,0-8-1 15,1 4 1-15,4-5 0 16,-5-3 0-16,1-5 0 16,-1-5 1-16,-4-3-1 15,-1-5 0-15,6 0 0 16,4-9 1-16,-5 1-1 15,-4-1 0-15,-1-3 1 16,-4-1 0-16,0 4 1 16,-6-4 0-16,-8 1 0 15,-1-1 0-15,-5 4 0 16,-5 1 1-16,-4 3-2 0,0 1 0 16,-5 4-1-16,4 9 1 15,-4 4-1-15,0 9 1 16,-1 3-2-16,1 6 0 15,-5-5-14-15,24-5 1 16</inkml:trace>
          <inkml:trace contextRef="#ctx0" brushRef="#br1" timeOffset="37532.9308">5364 4766 26 0,'0'0'13'0,"0"-13"-6"16,0 13 14-16,5 4-20 15,-5-4 0-15,5 9 1 16,-5-9 0-16,0 0-2 15,0-9 0-15,0 9 2 16,0 0 1-16,0 0-1 16,0-4 0-16,0 8 0 15,0-4 1-15,0 0-2 16,0 0 1-16,0 0-1 0,0 0 0 16,4 5 0-16,-4-5 0 15,10 0-1-15,0 4 1 16,0 5 0-16,-1-1 0 15,1 1 0-15,0 4 0 16,-1 4 0-16,1 4 1 16,0 1-1-16,-1 4 0 15,6-5 0-15,-5 9 1 16,-1 1-2-16,1-1 1 0,-5 4-1 16,4-4 1-16,1-4-1 15,0-4 0-15,-1-1 0 16,1-4 1-16,0 1-1 15,4-5 0-15,-4-1-1 16,5-3 1-16,-6-5 0 16,6-4 0-16,-1-4 0 15,1 0 0-15,-1-9 0 16,11 4 0-16,-1-4 0 16,-5 5 1-16,-4-1-1 15,-1 13 1 1,10 5-1-1,1 0 1-15,-1 4 0 16,-5-1 0-16,1-3-1 16,4 0 0-16,0-5 0 15,-5 0 1-15,1-4-1 16,-1-4 0-16,-4 0 0 0,-1-1 0 16,1-3 0-16,-6-5 0 15,1 9 0-15,0-1 0 16,0 5 0-16,-1 5 0 15,1-1 0-15,0-4 0 16,-1 4 0-16,6 0 0 16,-1 5 0-16,6 0 0 15,-6-1 0-15,1 1 0 16,4-1 0-16,1 1 0 16,-1-5 0-16,0 1 0 0,1-5 0 15,-1-5 0-15,0-8 0 16,-4 1 0-16,-1 3 0 15,1 0 0-15,0-4 0 16,-1-4 0-16,-4-4 0 16,-1 3 0-16,1-3 0 15,-5-5 0-15,5 9 0 16,-1 0 0-16,-9 4 1 16,0 0 0-16,5 4-1 15,10 1 0-15,-6 3 0 16,1-3 0-16,5-1 0 15,-1 0 0-15,-4-3 0 16,4 3 0-16,1 0 0 16,4-8 0-16,1 4 0 15,-6-4 0-15,-4 4 0 16,4 0 0-16,-4 0-1 16,-10 5 0-16,-5 8-14 0,0 4 1 15</inkml:trace>
        </inkml:traceGroup>
        <inkml:traceGroup>
          <inkml:annotationXML>
            <emma:emma xmlns:emma="http://www.w3.org/2003/04/emma" version="1.0">
              <emma:interpretation id="{03D19C0C-2E87-4B0B-BB39-0FD40774229A}" emma:medium="tactile" emma:mode="ink">
                <msink:context xmlns:msink="http://schemas.microsoft.com/ink/2010/main" type="inkWord" rotatedBoundingBox="23310,13226 24662,13123 24775,14611 23423,14713"/>
              </emma:interpretation>
              <emma:one-of disjunction-type="recognition" id="oneOf4">
                <emma:interpretation id="interp20" emma:lang="fr-FR" emma:confidence="0">
                  <emma:literal>di)</emma:literal>
                </emma:interpretation>
                <emma:interpretation id="interp21" emma:lang="fr-FR" emma:confidence="0">
                  <emma:literal>d)</emma:literal>
                </emma:interpretation>
                <emma:interpretation id="interp22" emma:lang="fr-FR" emma:confidence="0">
                  <emma:literal>d')</emma:literal>
                </emma:interpretation>
                <emma:interpretation id="interp23" emma:lang="fr-FR" emma:confidence="0">
                  <emma:literal>9e,</emma:literal>
                </emma:interpretation>
                <emma:interpretation id="interp24" emma:lang="fr-FR" emma:confidence="0">
                  <emma:literal>9e.</emma:literal>
                </emma:interpretation>
              </emma:one-of>
            </emma:emma>
          </inkml:annotationXML>
          <inkml:trace contextRef="#ctx0" brushRef="#br0" timeOffset="49992.3571">15733 4689 36 0,'-29'-8'18'0,"10"16"-17"15,9 1 24-15,0-5-23 16,1 1 0-16,-1 3 2 16,-9 9 0-16,4 9-4 15,1 9 0-15,4 8 3 0,5 4 1 16,5 1-2-16,10 7 1 15,4-11-2-15,11-6 1 16,4-8-2-16,5-4 1 16,-1-13-2-16,6-9 1 15,-5-12 0-15,5-14 0 16,-5-16 0-16,-10-10 0 16,-5-8 1-16,-4 0 0 15,-5 5 0-15,-10-1 0 16,-5 9 0-16,-5 4 0 0,0 9 0 15,-9 4 0-15,-10 9-2 16,0 13 1-16,-10-1-6 16,5 10 1-16,10-1-10 15,9-4 1-15</inkml:trace>
          <inkml:trace contextRef="#ctx0" brushRef="#br0" timeOffset="51118.1965">16702 4306 44 0,'10'26'22'0,"14"-17"-18"0,-15 8 33 15,6 4-35-15,4 10 0 16,6 12 1-16,4 0 1 16,-5 0-5-16,5 13 0 15,-5 13 3-15,-9 4 1 16,-6 9-2-16,-9 8 1 15,-9 5-1-15,-11-5 1 16,-9 13-2-16,-9 9 1 0,-16-4-8 16,-14-5 0-16,-9-17-9 15,-25-8 0-15</inkml:trace>
          <inkml:trace contextRef="#ctx0" brushRef="#br0" timeOffset="50473.3995">16392 4199 36 0,'-34'25'18'0,"-34"23"-15"0,59-27 22 0,-1 5-24 16,-5 0 1-16,1 13 1 16,-1 17 0-16,-4 0-3 15,4 21 0-15,1 9 2 16,-1 13 1-16,1 5-1 16,4-10 0-16,0 1-1 15,10-13 1-15,5-9-2 16,5 0 1-16,4-13-2 15,6-12 0-15,-1-9-8 16,15-22 1-16,5 4-5 16,4-21 1-16</inkml:trace>
          <inkml:trace contextRef="#ctx0" brushRef="#br0" timeOffset="50818.3474">16605 4672 40 0,'0'5'20'0,"10"25"-23"0,-10-26 34 0,0 13-30 16,0 9 0-16,0 4 1 15,0 13 0-15,0 9-3 16,0 4 1-16,-5 0 1 16,0-9 1-16,5-8-3 15,0-5 1-15,0-8-12 16,0-9 0-1</inkml:trace>
        </inkml:traceGroup>
      </inkml:traceGroup>
    </inkml:traceGroup>
    <inkml:traceGroup>
      <inkml:annotationXML>
        <emma:emma xmlns:emma="http://www.w3.org/2003/04/emma" version="1.0">
          <emma:interpretation id="{F87D0DBF-7C56-406F-A82E-F6DE350F8913}" emma:medium="tactile" emma:mode="ink">
            <msink:context xmlns:msink="http://schemas.microsoft.com/ink/2010/main" type="paragraph" rotatedBoundingBox="1085,15731 24103,15698 24106,17816 1088,178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EBDB5F-D1BF-444B-9AD2-015715351A3C}" emma:medium="tactile" emma:mode="ink">
              <msink:context xmlns:msink="http://schemas.microsoft.com/ink/2010/main" type="inkBullet" rotatedBoundingBox="1086,16239 2713,16237 2714,17330 1088,17332"/>
            </emma:interpretation>
            <emma:one-of disjunction-type="recognition" id="oneOf5">
              <emma:interpretation id="interp25" emma:lang="fr-FR" emma:confidence="0">
                <emma:literal>→</emma:literal>
              </emma:interpretation>
            </emma:one-of>
          </emma:emma>
        </inkml:annotationXML>
        <inkml:trace contextRef="#ctx0" brushRef="#br0" timeOffset="241817.7602">-6686 7586 37 0,'-5'4'18'0,"5"-4"-12"0,0 0 19 15,0 0-25-15,0 0 1 16,0 0 1-16,0 0 1 16,0 0-2-16,10 0 0 15,0 0 2-15,-1 4 0 16,6 1 0-16,4-1 0 16,5 0-1-16,5 1 0 0,5-1-1 15,5 0 1-15,9-4-2 16,6 4 1-16,14-4-1 15,-5 5 1-15,4-5-1 16,-9 4 0-16,1 0 0 16,4 1 1-16,-1-5-1 15,-3 0 0-15,-6 0 0 16,0 0 1-16,0-5-1 16,-9 5 0-16,-10 0-3 15,0 0 1-15,-10 5-6 16,-14 3 1-16,-10 5-7 15,-10 0 0-15</inkml:trace>
        <inkml:trace contextRef="#ctx0" brushRef="#br0" timeOffset="242552.2819">-6492 7982 28 0,'-10'13'14'0,"5"-18"-9"16,5 5 15-16,0 0-18 15,0 0 0-15,0 5 2 16,0-1 0-16,0 0-5 16,0 1 1-16,-5-5 3 15,5 0 1-15,0 0-1 16,0 4 0-16,0 0 0 0,0-4 0 16,0 0 0-16,0 0 0 15,0 0-1-15,0 0 1 16,5 0-1-16,5 0 0 15,4 5-1-15,-9 3 0 16,10-8-1-16,-1 4 0 16,6-4 0-16,18-4 1 15,6 0-1-15,9 0 0 16,1 8 0-16,4-13 1 16,-5 5-1-16,0 4 1 15,1-4-1-15,-1-1 0 0,0 1 0 16,0 4 0-16,1-4 0 15,-1-1 0-15,5 1 0 16,-5-4 0-16,1-5 0 16,-6 8 0-16,0-3 0 15,-14-1 1-15,0 0-2 16,-10 1 0-16,-4 8-2 16,-1 0 1-16,-4 0-4 15,-10 0 1-15,-5 4-10 16,0 5 0-16</inkml:trace>
        <inkml:trace contextRef="#ctx0" brushRef="#br0" timeOffset="243287.8152">-5713 7276 38 0,'-4'8'19'0,"-6"14"-17"16,10-22 27-16,10 4-28 15,-10 5 1-15,0-1 0 16,9 5 1-16,1 0-3 15,5-4 0-15,4 8 2 16,5 5 1-16,15-5-1 16,0 0 0-16,9 5 0 15,0-1 0-15,1 1-1 16,-10 3 0-16,-5-3-1 16,-1 0 1-16,-3-1 0 15,-1 1 0-15,0-5-1 16,-5 0 1-16,0-4-1 0,-5 0 1 15,1 0-1-15,-1-5 0 16,-4 5 0-16,-1-4 1 16,-4-5 0-16,0 1 0 15,-6-1 0-15,-4 0 0 16,0 0 0-16,-4 5 1 16,-1-5-1-16,-5 9 1 15,0 0-1-15,1 0 0 0,-6 0-1 16,1 9 1-16,-1 3-1 15,-4 5 1-15,-1 5-1 16,-9 4 1-16,-5-5-1 16,-4 13 0-16,-1 1 0 15,-5-1 0-15,6-4-1 16,-6 0 1-16,5 0-5 16,5-4 0-16,-9 0-12 15,14-5 1-15</inkml:trace>
      </inkml:traceGroup>
      <inkml:traceGroup>
        <inkml:annotationXML>
          <emma:emma xmlns:emma="http://www.w3.org/2003/04/emma" version="1.0">
            <emma:interpretation id="{57BD1F60-F67C-407A-90CB-7CBEA595FC5D}" emma:medium="tactile" emma:mode="ink">
              <msink:context xmlns:msink="http://schemas.microsoft.com/ink/2010/main" type="line" rotatedBoundingBox="3400,15728 24103,15698 24106,17816 3403,17846"/>
            </emma:interpretation>
          </emma:emma>
        </inkml:annotationXML>
        <inkml:traceGroup>
          <inkml:annotationXML>
            <emma:emma xmlns:emma="http://www.w3.org/2003/04/emma" version="1.0">
              <emma:interpretation id="{BB0507E3-3BEA-4790-85F3-3298AB39B032}" emma:medium="tactile" emma:mode="ink">
                <msink:context xmlns:msink="http://schemas.microsoft.com/ink/2010/main" type="inkWord" rotatedBoundingBox="3396,15741 15871,15690 15879,17533 3404,17585"/>
              </emma:interpretation>
              <emma:one-of disjunction-type="recognition" id="oneOf6">
                <emma:interpretation id="interp26" emma:lang="fr-FR" emma:confidence="0">
                  <emma:literal>II(oivalap(MAB)€</emma:literal>
                </emma:interpretation>
                <emma:interpretation id="interp27" emma:lang="fr-FR" emma:confidence="0">
                  <emma:literal>II(oivalap(MAB).c</emma:literal>
                </emma:interpretation>
                <emma:interpretation id="interp28" emma:lang="fr-FR" emma:confidence="0">
                  <emma:literal>Inviolablement)) »</emma:literal>
                </emma:interpretation>
                <emma:interpretation id="interp29" emma:lang="fr-FR" emma:confidence="0">
                  <emma:literal>1I(oivalap(MAB)€</emma:literal>
                </emma:interpretation>
                <emma:interpretation id="interp30" emma:lang="fr-FR" emma:confidence="0">
                  <emma:literal>Inviolable)) »</emma:literal>
                </emma:interpretation>
              </emma:one-of>
            </emma:emma>
          </inkml:annotationXML>
          <inkml:trace contextRef="#ctx0" brushRef="#br0" timeOffset="250720.1422">-2661 6867 39 0,'0'-5'19'0,"0"-3"-15"0,0 8 27 0,-5-4-28 16,0 4 1-16,-5 0 2 15,-4 4 1-15,-1 0-9 16,6 0 1-16,-16 18 5 15,1-5 0-15,-5 9-2 16,0 13 1-16,5 17-2 16,-5 13 0-16,0 17 0 15,0 8 0-15,4 14-1 16,11 8 0-16,4 13 0 16,5 9 0-16,5-17-1 15,10-5 1-15,9-4-2 16,10-22 1-16,10-12-4 15,5-18 0-15,4-8-6 16,15-18 1-16,10-8-5 0,4-22 0 16</inkml:trace>
          <inkml:trace contextRef="#ctx0" brushRef="#br0" timeOffset="251535.1777">-2216 7474 35 0,'-14'4'17'0,"14"9"-15"0,-5-13 27 15,0 0-29-15,0 4 1 16,0 5 0-16,5 8 0 16,0 5-1-16,5 8 0 15,5 4 1-15,0 1 0 16,4 3-1-16,1-7 1 15,4 7 0-15,0-12 0 16,6-9-1-16,-1-4 1 16,10-8-1-16,-10-10 0 0,0-3 1 15,0-5 0-15,-9-4 0 16,-1-5 1-16,-4-8-1 16,-10-5 1-16,-5 1 0 15,-9 4 0-15,-6 0-1 16,-4 4 1-16,0 0-2 15,-5 0 1-15,0 9-1 16,5 0 1-16,-1 17-1 16,11-9 0-16,-1 5 0 15,10 0 1-15,1-5-1 16,13 9 1-16,11-9-1 16,9 5 0-16,14-9 0 15,11 5 1-15,4-5-1 16,10 4 0-16,-1 5 0 15,6 4 1-15,-15-5-2 16,-5 14 1-16,-9 0-3 0,-10 4 0 16,-5-1-3-16,-5 6 1 15,-4-1-8-15,-6 0 1 16,1 0-1-16,-6 1 0 16</inkml:trace>
          <inkml:trace contextRef="#ctx0" brushRef="#br0" timeOffset="251680.0947">-1513 7284 30 0,'-5'9'15'16,"0"-5"-25"-16,0 1 28 0,0 3-28 15,0 1 1-15,0 4-4 16,1-5 0-16</inkml:trace>
          <inkml:trace contextRef="#ctx0" brushRef="#br0" timeOffset="252099.9629">-1567 7396 30 0,'-9'-4'15'0,"18"0"-14"15,-9 4 29-15,0 4-28 16,5-4 1-16,-5 4 1 16,5 5 1-16,0 4-6 15,9 4 0-15,-9 0 4 16,5 5 1-16,4 4-1 15,-4 8 0-15,0 1-1 0,4-1 0 16,1-8-1-16,4 0 1 16,1-5-2-16,9-4 1 15,-5 9-1-15,5-13 0 16,0 0 0-16,0-9 0 16,-5-4 0-16,0 0 0 15,1 0 0-15,-6-13 0 16,0-4-1-16,-4-9 1 15,-5-4 0-15,-6-4 0 16,1 4 0-16,-5 4 0 16,-5 0 0-16,5 0 0 15,-4 5 0-15,4 3 0 16,0 6 0-16,0-1 1 0,0 4-1 16,4 5 0-16,6-5 0 15,5 5 0-15,14-1-1 16,9 5 1-16,6 5-1 15,5-10 1-15,-1 1-3 16,-4-4 1-16,-1-1-11 16,-4 0 0-16</inkml:trace>
          <inkml:trace contextRef="#ctx0" brushRef="#br0" timeOffset="252970.4575">-603 7418 33 0,'0'21'16'0,"5"-21"-9"16,-5 0 16-16,5 9-21 15,4-5 0-15,1-4 1 16,0 5 0-16,0-1-4 16,4-4 0-16,1 0 3 15,4-4 1-15,-5-9-2 16,6-5 1-16,-6-7-1 15,1-1 1-15,-5-9 0 16,-6 5 0-16,-4-4 0 16,-4 12 0-16,-6 5 0 15,0-4 0-15,-4 8-1 0,-6 8 0 16,-4 1-1-16,0 8 1 16,5 1-1-16,-6 12 1 15,6 0-1-15,0 17 0 16,4 14 0-16,5-1 1 15,1 5-1-15,9 4 0 16,4 0-1-16,6-9 1 16,5 0 0-16,-1-8 0 15,6 0 0-15,4-13 0 16,0-9 0-16,5-13 0 0,0-4-1 16,0-4 1-16,10-5 0 15,0-8 0-15,-1-13-1 16,-4 4 1-16,0 0 0 15,0 5 0-15,-5-1 0 16,-5 5 0-16,1 9 0 16,-1 3 1-16,-10 5-1 15,11 5 0-15,-6 7 0 16,0 6 1-16,1-1-1 16,4 4 1-16,-5 1-1 15,1-1 1-15,-1 5-1 16,5-4 0-16,0-9-1 15,1-5 0-15,4 1-6 16,0-9 0-16,0 0-8 16,5-9 1-16</inkml:trace>
          <inkml:trace contextRef="#ctx0" brushRef="#br0" timeOffset="248977.4877">-4361 8029 37 0,'-10'4'18'0,"5"18"-19"0,5-22 32 15,5 4-30-15,-5-4 1 16,10 0 0-16,-1 5 1 15,6-1-4-15,4-4 0 16,6 9 3-16,4-5 1 16,9-4-1-16,11 0 0 15,23-4-1-15,-4 4 1 16,5-5-1-16,-5 1 1 16,-1-5-2-16,1 1 0 15,-5 8 0-15,-5 0 0 16,-4-9-2-16,-11 13 1 0,1-8-3 15,-5 0 0-15,-15 4-4 16,-10 0 1-16,-4 0-6 16,-5 4 0-16</inkml:trace>
          <inkml:trace contextRef="#ctx0" brushRef="#br0" timeOffset="248272.4103">-4337 7293 39 0,'0'-13'19'0,"0"26"-14"15,0-13 19-15,0 0-22 0,0 0 0 16,0 0 3-16,0-13 0 16,0 4-6-16,0 9 1 15,0-8 3-15,0 8 1 16,0 0-2-16,0 0 1 15,0 0-1-15,0 0 0 16,0 4-1-16,0-4 1 16,0 9-1-16,0 8 1 15,0 5-1-15,0 3 0 16,0 5-1-16,-5 9 1 16,5 9-1-16,0 3 1 0,0-3-1 15,0 3 1-15,0 10-1 16,0-1 0-16,5-4-1 15,0-5 1-15,0-3-2 16,-1-9 1-16,1-5-3 16,0-8 0-16,5-13-3 15,0-9 0-15,-1-13-8 16,-4-12 0-16,5-1 1 16,-1-8 0-16</inkml:trace>
          <inkml:trace contextRef="#ctx0" brushRef="#br0" timeOffset="249713.1571">-4318 7035 30 0,'-9'13'15'0,"-1"-26"-3"0,10 13 16 16,0 0-26-16,0 0 0 16,0 0 1-16,10 0 1 15,4 4-4-15,6-13 0 16,9 9 3-16,4 0 1 16,21 0-2-16,9 0 0 15,5 0 0-15,-1 0 0 16,-4 9-2-16,-5-9 0 15,1 0-6-15,-1 0 0 0,-5-4-8 16,-9-1 0-16</inkml:trace>
          <inkml:trace contextRef="#ctx0" brushRef="#br0" timeOffset="248692.4285">-4008 7151 34 0,'5'0'17'0,"-5"-22"-18"0,0 22 33 15,0 0-30-15,0 0 1 16,0 5 1-16,0-1 0 16,0 9-5-16,-5 0 1 15,5 8 3-15,0 5 1 16,0 4-2-16,0 13 1 16,5 5-2-16,5-1 1 15,-5 9-2-15,-5 4 1 0,9-4-1 16,1 9 0-16,0-1 0 15,-5 1 0-15,4-5 0 16,-4-4 0-16,0-4 0 16,-5-9 0-16,5-17-1 15,-5 0 0-15,0-5-3 16,-5-8 1-16,0-4-1 16,-9-14 0-16,4 1-1 15,-5 0 0-15,-4-1-2 16,-5-3 0-16,0-1-4 15,-1 1 1-15</inkml:trace>
          <inkml:trace contextRef="#ctx0" brushRef="#br0" timeOffset="249309.9575">-3921 7689 36 0,'-9'4'18'0,"18"5"-24"0,-9-9 30 16,10-9-22-16,0 5 0 16,4 4 2-16,6 0 0 15,-1 0-5-15,5 0 1 16,1 0 2-16,-1 4 1 16,5-4-2-16,0 9 1 15,0-5-3-15,0 1 0 16,0-5-11-16,-10 0 1 0</inkml:trace>
          <inkml:trace contextRef="#ctx0" brushRef="#br0" timeOffset="253560.8525">681 7190 30 0,'0'-5'15'0,"19"-25"-7"15,0 22 17-15,-9-10-23 16,4-7 0-16,1-6 2 15,-5-3 0-15,-1-5-5 16,1 1 0-16,-5-6 3 16,-5 1 1-16,-5 9 0 15,-9 4 0-15,-11 4 0 0,-9 9 0 16,-4 8 0-16,-16 9 1 16,6 13-1-16,4 13 0 15,1 8-1-15,4 22 0 31,-5 78-1-31,20-9 0 16,15-5-2-16,-1-21 1 16,24 0-1-16,20-13 0 15,5-13 1-15,5-12 0 16,9-10-2-16,5-16 1 16,-5-22-5-16,1-13 1 15,-6-9-10-15,5-4 0 0</inkml:trace>
          <inkml:trace contextRef="#ctx0" brushRef="#br0" timeOffset="254081.827">1116 7711 29 0,'-4'0'14'0,"4"-5"-1"15,0 5 12-15,4-13-24 16,1 5 0-16,0-5 1 16,0-9 0-16,0-4-3 15,0 1 1-15,-1-5 1 0,1 8 1 16,-5-8-1-16,-5 4 1 16,1 5 0-16,-6 3 1 15,-9 5-1-15,-6 13 1 16,-4 5 0-16,0 3 1 15,0 5-2-15,0 9 1 16,5 4-2-16,5 8 1 16,-1 0-1-16,10 1 0 15,6-1-2-15,4-4 1 16,9-4 0-16,6-4 0 16,4-9-1-16,10-13 1 15,0-5-1-15,5-7 0 0,-5-10-1 16,0-8 1-16,-4 4 0 15,-6 0 0-15,-5 5 0 16,-4 3 1-16,-5 10 1 16,-5 8 0-16,0 4 0 15,0 5 1-15,5 8-1 16,5 0 1-16,4 5-1 16,5-5 0-16,1 0-3 15,9 0 1-15,5 1-4 16,5-10 1-16,4 1-6 15,-4-9 0-15,0 0-5 16,-1 0 1-16</inkml:trace>
          <inkml:trace contextRef="#ctx0" brushRef="#br0" timeOffset="254652.4251">1751 7116 44 0,'-5'-12'22'0,"10"3"-21"0,-5 13 40 15,0 9-41-15,0 13 1 16,0 13 0-16,0 12 0 16,0 5-2-16,5 18 1 15,0 3 1-15,-1 5 0 16,-4 8-1-16,0 18 0 0,-4-5 0 15,-6-8 1-15,0-9-1 16,1-8 1-16,-1-10-1 16,0-12 1-16,0-13-1 15,1-17 0-15,-1-13 0 16,5-13 0-16,0-8 0 16,1-10 0-16,4-25 0 15,0-4 0-15,4-9 0 16,1-13 0-16,0 9 0 15,5 0 1-15,4-1-1 16,6 1 0-16,4 4 0 16,5 0 0-16,0 13 0 15,0 9 1-15,5 12-1 16,5 9 0-16,-1 9 0 16,1 8 0-16,0 9 0 15,5 0 1-15,-11 8 0 0,-8-3 0 16,-1-1 0-16,-10 0 0 15,-9 0 0-15,-10 5 1 16,-9-5-1-16,-10-4 0 16,-15 0-1-16,-5-9 1 15,-4 1-4-15,4-1 1 16,6 0-10-16,4 0 0 16,14-8-4-16,1 13 0 15</inkml:trace>
          <inkml:trace contextRef="#ctx0" brushRef="#br0" timeOffset="255237.3963">2879 6966 45 0,'-19'-4'22'0,"0"-5"-21"0,9 9 39 0,-5 0-38 16,-4 4 0-16,-5 1 2 16,0 7 0-16,-5 6-5 15,4 16 1-15,-4 9 2 16,0 9 1-16,0 12-1 16,5 14 0-16,5 17-1 15,4-9 0-15,15 21 0 16,5 5 0-16,14 9-1 15,5-18 0-15,15-8-2 16,5-9 1-16,9-13-5 16,5-17 1-16,0-13-11 15,-4-13 0-15</inkml:trace>
          <inkml:trace contextRef="#ctx0" brushRef="#br0" timeOffset="256049.346">3175 7327 38 0,'-10'13'19'0,"0"39"-15"16,10-35 21-16,0 9-24 15,0 9 0-15,5 8 0 16,0 4 0-16,0-8-2 15,0-5 1-15,0 1 0 16,-1-1 1-16,1-8-1 16,-5-13 1-16,0-9 0 15,0 0 0-15,-5-8 1 16,1-13 0-16,-1-5 0 16,0-12 1-16,5-1-1 15,0 1 0-15,0-9-1 0,0 0 1 16,5-4-2-16,0 3 1 15,-1 6-1-15,1-5 0 16,0 4 1-16,0 9 0 16,0 8 0-16,-5 1 0 15,5 16 0-15,-5 5 1 16,9 9-1-16,-4 0 1 16,10 16-2-16,-1 10 1 15,6-1-1-15,-1-8 0 16,5 0-1-16,0-4 1 15,1-1-1-15,4-4 1 0,9-8-1 16,-4-5 1-16,-5-4 0 16,5-8 0-16,-5-5-1 15,0 0 1-15,-4-9 0 16,-1-4 0-16,0-4 0 16,-5 4 0-16,1 5 0 15,4-14 0-15,-5 23 0 16,-9 7 1-16,5 1 0 15,-1 8 0-15,-4 13 0 16,0 18 1-16,-1-1-1 16,1 5 0-16,-5 4-1 15,0 5 1-15,4 3-1 16,-4-3 1-16,5-5-4 16,-5 0 1-16,4 4-9 15,-4-8 0-15,5-13-5 16,4-1 0-16</inkml:trace>
          <inkml:trace contextRef="#ctx0" brushRef="#br0" timeOffset="256709.4301">4235 7745 38 0,'-14'4'19'0,"28"-8"-18"16,-14 4 29-16,0 0-28 15,0 0 0-15,5-13 3 0,5 0 0 16,5-4-6-16,-6-13 1 31,20-30 4-31,-5 12 0 16,6-29-1-16,3 8 1 16,1 0-2-16,-5 0 0 15,-4 13 0-15,-6 4 0 16,-4 18-1-16,-1 8 1 15,5 18-1-15,-4 20 1 16,-1 23-1-16,1 21 0 0,0 8 0 16,-1 10 0-16,10-1-1 15,-4-9 1-15,4-8-1 16,0 0 0-16,-5 0-2 16,1-4 1-16,-1-9-2 15,1-17 0-15,-1 0-4 16,-5-9 0-16,-4-4-5 15,-5 0 0-15,-10-9-3 16,0 5 0-16</inkml:trace>
          <inkml:trace contextRef="#ctx0" brushRef="#br0" timeOffset="256935.6078">4221 7577 38 0,'10'4'19'0,"62"-12"-18"0,-48 4 33 16,15-1-31-16,5 1 1 16,4 0 0-16,6-5 0 15,4 0-10-15,-5 5 1 16,0 4-7-16,-9 4 1 15</inkml:trace>
          <inkml:trace contextRef="#ctx0" brushRef="#br0" timeOffset="257700.2659">5136 7366 37 0,'-9'4'18'0,"-1"1"-16"0,10-5 23 16,5 4-23-16,4 5 0 16,1 8 1-16,5 0 0 0,-1 13-4 15,1 5 0-15,-6 8 3 16,11 4 0-16,-11-4-1 16,1 0 0-16,0 5-1 15,0-23 0-15,-6 1 0 16,1-13 0-16,-5-13 0 15,0-8 1-15,-5-5-1 16,1-9 0-16,-1-4 1 16,-5-12 0-16,-5-1 0 15,6 0 1-15,-6-4-1 16,6-9 1-16,4 9-1 16,5-4 1-16,5 4-1 15,4-4 0-15,6 3 0 16,4 10 1-16,5 4-1 15,1 4 1-15,4 13-1 16,0 5 1-16,5 12-1 0,0 13 0 16,-5 9 0-16,-5 8 0 15,0 18 0-15,-14-13 1 16,-10-5-1-16,-5 1 0 16,-15-1 0-16,1 1 0 15,-5-10-3-15,5-7 1 16,-11-6-5-16,6-7 1 15,0-10-12-15,9-3 1 16</inkml:trace>
          <inkml:trace contextRef="#ctx0" brushRef="#br0" timeOffset="258151.3358">5989 6970 40 0,'5'0'20'0,"-5"4"-18"0,4 5 26 16,1 4-27-16,10 8 0 15,4 14 3-15,-4 8 0 16,4 4-5-16,0 5 1 16,6 4 3-16,-1 4 0 15,-5 0 0-15,1 1 1 16,-11 3-2-16,-14-3 1 15,-4 12-1-15,-15 9 1 16,-15-1-1-16,-15 1 1 16,-8 0-3-16,-6-9 1 15,5-8-3-15,0-5 1 0,5-17-8 16,9-8 1-16,11-18-8 16,8-13 1-16</inkml:trace>
          <inkml:trace contextRef="#ctx0" brushRef="#br0" timeOffset="258675.339">6270 6768 29 0,'9'-9'14'0,"1"1"-4"0,-10 8 15 16,10 0-22-16,-5 0 0 15,4 0 2-15,1 0 0 16,0 0-6-16,-1 0 1 16,1 4 4-16,0 0 1 15,-1 0-1-15,1 5 0 16,0 4-1-16,4 4 0 0,1 5-1 16,4 4 1-16,15 8-1 15,5 9 1-15,0 17-1 16,4 18 1-16,1 12 0 15,-6-4 0-15,-9 13 0 16,-9-8 1-16,-10 16-1 16,-15 18 1-16,-20 4-1 15,-18 1 0-15,-10 3-2 16,-10-17 1-16,-5 0-4 16,-5-4 0-16,5-30-10 15,1-17 0-15,8-35-8 16,-8-26 0-16</inkml:trace>
          <inkml:trace contextRef="#ctx0" brushRef="#br0" timeOffset="269186.0503">7977 7056 27 0,'5'0'13'0,"15"0"-9"0,-20 0 13 16,5-8-15-16,-5 8 0 15,4-5 2-15,-4 5 0 16,0 0-4-16,0 0 0 16,0 0 3-16,0 0 1 15,-4 0-1-15,-1 5 0 16,0-1-1-16,0 5 0 15,-5-5-1-15,1 0 0 16,-1 5 0-16,-5-1 0 16,1 1-1-16,-5 0 1 15,-1 3 1-15,-4 6 0 0,-10-1-1 16,-5 9 1-16,-14 0 0 16,-15 12 0-16,-9-3 1 15,9 12 0-15,0-8-2 16,5 0 1-16,5-1-1 15,5-3 1-15,9-5-1 16,5 0 0-16,10-4-1 16,5-5 1-16,5 1-1 15,4-5 0-15,6 0-1 16,4 1 1-16,10-5 0 16,4-1 0-16,6 1 0 15,4 0 0-15,1 0 0 16,9 0 1-16,4 9-1 15,16-1 1-15,14 5-1 16,10-4 1-16,-6-1-1 0,1 1 1 16,5-1-1-16,4 5 0 15,-9-5 0-15,-5-8 0 16,-5 5-1-16,-14-10 0 16,9 1-3-16,-14 4 0 15,-5-5-4-15,-10 5 0 16,-14 0-7-16,-10 0 0 15</inkml:trace>
          <inkml:trace contextRef="#ctx0" brushRef="#br0" timeOffset="269725.8586">7120 7990 35 0,'0'0'17'0,"5"9"-15"0,-5-9 25 15,0 0-26-15,0 0 1 16,5 4 2-16,0 5 0 16,0 0-4-16,4-1 1 15,6 5 3-15,4-4 0 0,5 4 0 16,5 4 0-16,15 0-2 16,14 5 1-16,5-1-2 15,5 5 1-15,0 0-1 16,-5 4 0-16,5 0-1 15,4 4 1-15,-4 1-4 16,-10-5 0-16,-5-4-12 16,5-13 0-16</inkml:trace>
        </inkml:traceGroup>
        <inkml:traceGroup>
          <inkml:annotationXML>
            <emma:emma xmlns:emma="http://www.w3.org/2003/04/emma" version="1.0">
              <emma:interpretation id="{63FE36D1-E83C-4F17-829F-D9C584CA9091}" emma:medium="tactile" emma:mode="ink">
                <msink:context xmlns:msink="http://schemas.microsoft.com/ink/2010/main" type="inkWord" rotatedBoundingBox="16732,16055 19966,15426 20320,17249 17086,17877"/>
              </emma:interpretation>
              <emma:one-of disjunction-type="recognition" id="oneOf7">
                <emma:interpretation id="interp31" emma:lang="fr-FR" emma:confidence="0">
                  <emma:literal>Euro'))</emma:literal>
                </emma:interpretation>
                <emma:interpretation id="interp32" emma:lang="fr-FR" emma:confidence="0">
                  <emma:literal>IK (It di))</emma:literal>
                </emma:interpretation>
                <emma:interpretation id="interp33" emma:lang="fr-FR" emma:confidence="0">
                  <emma:literal>Ê (It di))</emma:literal>
                </emma:interpretation>
                <emma:interpretation id="interp34" emma:lang="fr-FR" emma:confidence="0">
                  <emma:literal>Elton))</emma:literal>
                </emma:interpretation>
                <emma:interpretation id="interp35" emma:lang="fr-FR" emma:confidence="0">
                  <emma:literal>E" (It di))</emma:literal>
                </emma:interpretation>
              </emma:one-of>
            </emma:emma>
          </inkml:annotationXML>
          <inkml:trace contextRef="#ctx0" brushRef="#br0" timeOffset="271888.2217">9058 7534 29 0,'-15'9'14'0,"15"-1"-6"0,0-8 14 0,0 0-22 16,0 0 1-16,0 0 0 16,0 0 0-16,15 0-1 15,-1-4 1-15,5-5 0 16,1 1 1-16,9-5 0 16,-5-4 0-16,5-9-1 15,0-4 1-15,5-9-1 16,0-4 1-16,5-4 0 15,-5-14 1-15,0 10-1 16,-1-1 0-16,-3 9 0 16,-6 4 0-16,-5 5 0 15,-4 8 0-15,-1 9-1 16,-4 4 0-16,0 13 1 16,-6 0 0-16,-4 17-1 15,0 4 1-15,0 18-1 0,0 0 0 16,0 8-1-16,0 14 1 15,0-5-2-15,0 4 1 16,0-9-3-16,0-3 0 16,0-1-3-16,0-8 1 15,0-5-8-15,0-3 1 16,0-6-2-16,0-3 0 16</inkml:trace>
          <inkml:trace contextRef="#ctx0" brushRef="#br0" timeOffset="272264.999">9213 8042 34 0,'-5'4'17'0,"0"-8"-16"0,15 4 31 15,-1 4-30 1,6-8 0-16,9 0 1 0,10 4 0 15,9-9-5-15,6-8 1 16,4 8 2-16,20 1 1 16,-5-1-3-16,4-8 1 15,1 4-3-15,-5-4 0 16,-10 8-9-16,-5-4 1 16</inkml:trace>
          <inkml:trace contextRef="#ctx0" brushRef="#br0" timeOffset="272789.5221">9363 8412 37 0,'-5'-4'18'0,"10"-5"-18"16,-5 9 26-16,9-8-25 15,6-1 1-15,-1 1 0 0,11 3 0 16,-1 1-3-16,5 0 1 15,0 4 1-15,-5 4 0 16,-4 5-1-16,-1 3 1 16,-5 6-1-16,-9 3 1 15,-5 5 0-15,0 4 0 16,-9 22 1-16,-1-9 0 16,-5 0 1-16,1 4 0 15,-1-8-1-15,6 8 1 16,-1-16-2-16,5-1 1 15,10-9-2-15,5-4 1 0,4-4-1 16,10-13 0-16,15-4-1 16,14-9 1-16,1-4 0 15,13-5 0-15,-8 1-3 16,-6-1 1-16,0 5-9 16,-4 17 1-16,-6 0-4 15,-4 4 0-15</inkml:trace>
          <inkml:trace contextRef="#ctx0" brushRef="#br0" timeOffset="273643.4636">10431 7259 29 0,'-9'-9'14'0,"9"9"-6"0,-5-4 21 0,5 4-26 16,0 0 1-16,-5 0 2 16,-5 8 1-16,5 5-9 15,1 13 1-15,4 8 5 16,0 5 0-16,0 9-2 15,4 8 1-15,11-1-2 16,-5 1 0-16,4-4-3 16,-4 8 0-16,-5 1-1 15,4-18 0-15,-4 0-4 16,-5-5 0-16,0-12-7 16,0-13 0-16</inkml:trace>
          <inkml:trace contextRef="#ctx0" brushRef="#br0" timeOffset="274244.4484">10998 7315 29 0,'29'-18'14'0,"-5"-3"-9"0,-14 21 19 15,0-5-23-15,-5 1 1 16,-1 4 0-16,1 0 1 0,10 4-3 16,-15-4 1-16,0 0 1 15,0 9 1-15,-10 8-1 16,0-8 0-16,1 4-1 16,-1-5 1-16,-5 5-1 15,1 5 0-15,-5-6-1 16,-6 6 1-16,1-5-1 15,-5 0 1-15,0-1-1 16,0 1 1-16,5 0 0 16,0 0 0-16,-1 0 0 15,1 0 0-15,0 0 0 16,0 0 0-16,4 0 0 16,1 0 0-16,0 0-1 15,4 0 0-15,5-5 0 16,1 1 0-16,-1-1 0 15,5 1 0-15,0-5-1 16,5 1 1-16,0-1 0 0,5 0 0 16,5 0 0-16,-1 5 1 15,1 0-1-15,5-1 1 16,4 5 0-16,0 0 0 16,6 0-1-16,4 9 1 15,5-9-1-15,4 8 0 16,1-4 0-16,0 9 0 15,0 0 0-15,-1 0 1 16,11 4-3-16,-10 0 0 16,-1-4-3-16,-4-9 0 0,-10 0-9 15,-4 1 1-15</inkml:trace>
          <inkml:trace contextRef="#ctx0" brushRef="#br0" timeOffset="275085.7402">11952 7035 31 0,'-19'-9'15'0,"-25"0"-7"0,39 9 18 16,-4 0-24-16,-6 9 0 15,1 4 0-15,-6 4 1 16,-4 5-4-16,-10 8 1 15,5 4 3-15,0 22 1 16,0 5-2-16,5 7 1 16,-1 1-1-16,11 5 1 15,9 7-1-15,5 5 0 16,10 13-2-16,4-8 1 0,11-5-1 16,4-9 0-16,5-8-2 15,4-4 1-15,11-13-3 16,4-14 0-16,5-8-8 15,-5-12 1-15,1-10-3 16,-11-8 1-16</inkml:trace>
          <inkml:trace contextRef="#ctx0" brushRef="#br0" timeOffset="275415.4192">12344 7267 38 0,'-9'-13'19'0,"9"22"-18"0,0-9 35 15,0 0-33-15,0 8 0 16,0 1 1-16,0 13 1 15,0 3-6-15,0 10 0 16,0 4 4-16,5 8 0 16,-1 9-1-16,1-4 0 15,5 8-2-15,0 4 1 16,-1 1-2-16,-4-9 0 0,0-4-8 16,0-14 0-16,0-12-6 15,4-9 1-15</inkml:trace>
          <inkml:trace contextRef="#ctx0" brushRef="#br0" timeOffset="276000.8326">13081 7482 35 0,'-10'13'17'0,"5"5"-16"0,5-10 24 15,0 9-24-15,0 5 0 16,0 8 0-16,0 0 0 16,0 9-2-16,0 4 1 15,5 0 1-15,0-4 0 16,-5-9-2-16,0-9 1 0,0-3-4 16,0-1 1-16,0-13-3 15,-5 0 0-15,0-8-4 16,0-4 0-16,-4-5 1 15,-1 0 1-15,0-9 6 16,-4 9 1-16,-6-4 3 16,6 0 1-16,-1 4 5 15,1 0 0-15,-1 4 0 16,5 1 1-16,6 4-4 16,4 4 0-16,0 0-1 15,9 0 0-15,6 0-2 16,4 0 1-16,5 0-1 15,5 0 0-15,10 0-1 16,0 0 0-16,0 0-2 16,4 0 0-16,-4 0-10 15,-5 0 1-15,5-5-1 16,-5-3 0-16</inkml:trace>
          <inkml:trace contextRef="#ctx0" brushRef="#br0" timeOffset="276541.92">13957 7543 28 0,'-9'4'14'0,"-11"-8"-12"16,15 4 25-16,-4 4-25 15,-6 5 0-15,1 4 2 16,-1 4 0-16,1 0-5 16,-6 4 1-16,6 1 3 15,4 8 1-15,0 9-2 16,10 0 1-16,0 4-1 15,5-5 1-15,5-3-3 16,9-1 1-16,10-8-1 16,0-13 0-16,5-4 0 15,0-14 0-15,0-3-1 16,0-9 0-16,5-9 2 16,-1-9 0-16,-4 1 0 15,-5-5 0-15,-9 5 0 0,-6-5 1 16,-14 0 0-16,-9 5 0 15,-11 4 0-15,-4 4 0 16,-10 4-1-16,-5 5 1 16,-4 8-1-16,-1 5 0 15,5 8-1-15,5 1 0 16,5 3-1-16,5 1 0 16,10 0-4-16,-1-5 0 15,10 0-10-15,5 0 1 16</inkml:trace>
          <inkml:trace contextRef="#ctx0" brushRef="#br0" timeOffset="277007.5764">14742 7082 38 0,'-10'4'19'0,"-4"-12"-13"0,9 3 25 15,0 14-28-15,-5 4 1 16,1 8 1-16,-6 10 1 16,1 3-8-16,4 9 1 15,0 13 4-15,0 13 1 0,6 0-3 16,-1 0 1-16,5 8-1 15,5 5 0-15,4 4-2 16,1-8 1-16,5-5-4 16,4-9 0-16,0-16-4 15,5-5 0-15,-4-13-7 16,4-9 0-16</inkml:trace>
          <inkml:trace contextRef="#ctx0" brushRef="#br0" timeOffset="277359.6365">15231 7293 35 0,'0'9'17'0,"5"-18"-13"0,-5 9 26 16,0 4-27-16,5 1 0 15,-5 3 3-15,5 5 1 16,-5 4-8-16,0 9 0 16,0 4 5-16,0 5 0 15,0 8-1-15,0 4 0 16,0-4-3-16,-5 5 1 0,0-5-3 15,5 4 1-15,-5-4-7 16,10-13 1-16,-5-13-8 16,0-4 0-16</inkml:trace>
          <inkml:trace contextRef="#ctx0" brushRef="#br0" timeOffset="277922.427">15609 6974 28 0,'5'0'14'0,"-1"13"-3"16,1-8 16-16,0 3-25 16,15 1 1-16,-6 8 1 15,5 5 1-15,6 3-5 16,-6 10 0-16,0 8 4 15,-4 4 0-15,-5 9-1 16,-6 9 0-16,-8-1-1 16,-1 5 0-16,-10-8-2 15,-4-1 1-15,-1 4-2 16,-4-8 1-16,0 0-4 16,0-17 0-16,-5 4-8 15,5-17 1-15,-1-5-3 0,6-21 0 16</inkml:trace>
          <inkml:trace contextRef="#ctx0" brushRef="#br0" timeOffset="278313.4972">16146 6884 34 0,'15'17'17'0,"33"9"-17"16,-33-17 31-16,4-1-28 15,1 5 0-15,-1 26 4 16,0 0 0-16,-4 17-8 16,-5 21 0-16,-10 9 6 15,-5 13 0-15,-15 5-2 16,-9 12 1-16,-14 4-3 16,-6 14 1-16,-4-9-2 15,-10-5 0-15,-5 1-6 16,-19-14 0-16,5-3-9 15,-1-10 0-15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0:20.336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0894DF6-0887-405A-967E-5E4D7755F3B2}" emma:medium="tactile" emma:mode="ink">
          <msink:context xmlns:msink="http://schemas.microsoft.com/ink/2010/main" type="inkDrawing" rotatedBoundingBox="22102,14971 22133,12764 22569,12770 22537,14977" semanticType="callout" shapeName="Other"/>
        </emma:interpretation>
      </emma:emma>
    </inkml:annotationXML>
    <inkml:trace contextRef="#ctx0" brushRef="#br0">100-1 25 0,'0'4'12'0,"0"-4"2"0,0 0 12 0,0 0-26 15,0 0 0-15,0 0 0 16,0 0 1-16,0 0-1 16,0 0 1-16,0 0-1 15,0 0 1-15,4 0 0 16,-4 0 1-16,0 0-2 15,0 0 1-15,4 3 0 16,0-3 0-16,0 4-1 16,-4 3 1-16,4 0 2 15,0 0 1-15,-4 0-1 16,4 0 1-16,-4-1 0 16,4 1 0-16,0-3-1 15,0-1 0-15,-4 1-3 16,7-1 1-16,-3 1-1 15,-4-4 0-15,8 3 0 16,0 1 1-16,0-1-1 16,0 4 0-16,3 4 0 0,-3-1 1 15,-4 1-1-15,8 2 0 16,-4 1 0-16,-1 0 0 16,1 0 0-16,0 0 0 15,4 4 0-15,-4-5 0 16,0 1 0-16,-1 0 0 15,5 0 0-15,-4 0 0 16,4 0 0-16,-5 3 0 16,-3-3 0-16,8 0 0 15,-8 7 0-15,0 0 0 16,0 0 0-16,4 0 1 0,-4-4-1 16,-4 1 0-16,4-1-1 15,-1 4 1-15,1 0 0 16,0 0 0-16,0-1 0 15,8 1 0-15,-12 0 0 16,8-3 0-16,0-1 0 16,-4 0 1-16,3 4-1 15,-3-3 0-15,0-1-1 16,0-3 1-16,0 3 0 16,0 8 0-16,-4-8 0 15,0 4 0-15,4 0 0 16,0 0 0-16,-4 0 0 15,0 0 0-15,0-4 0 16,0 7 0-16,0-6 0 16,0 6 1-16,0 4-1 15,0-7 0-15,0-4 0 0,0 1 0 16,0-1-1-16,0 0 1 16,0 1 0-16,0-1 0 15,0 1 0-15,0-1 0 16,0 0 0-16,0 1 0 15,-4 6 0-15,0-7 0 16,4 1 0-16,0-4 0 16,-4 3 0-16,0 1 0 15,0-8 0-15,0 14 0 16,0-6 0-16,4-1 0 0,-7 4 0 16,7 0 1-16,-4-7-1 15,0 7 0-15,0-7 0 16,-4 7 0-16,4-11 0 15,-4 11 0-15,4 3-1 16,-4-3 1-16,1-4 0 16,-1 8 0-16,0-8 0 15,0 4 0-15,-4 0 0 16,8-4 0-16,-3 1 0 16,-1 3 0-16,-4 0 0 15,-4-1 1-15,9 5-1 16,-9-1 0-16,0 0 0 15,1-3 0-15,-5 0 0 16,8-3 0-16,1-1 0 16,-1 0 0-16,0 4 0 15,0-3 0-15,1 3 0 16,-1 3 0-16,0-3-1 0,0 0 1 16,1 0 0-16,-5 3 0 15,8-7 0-15,-4-3 0 16,5 4 0-16,-1-8 0 15,0-3-4-15,-4 3 0 16,8-3-6-16,-4 4 1 16,4 3-5-16,1-11 0 15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0:33.293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0D87A57-0ECA-486A-BB0A-1F0751D93205}" emma:medium="tactile" emma:mode="ink">
          <msink:context xmlns:msink="http://schemas.microsoft.com/ink/2010/main" type="writingRegion" rotatedBoundingBox="22854,13694 23151,13694 23151,13980 22854,13980"/>
        </emma:interpretation>
      </emma:emma>
    </inkml:annotationXML>
    <inkml:traceGroup>
      <inkml:annotationXML>
        <emma:emma xmlns:emma="http://www.w3.org/2003/04/emma" version="1.0">
          <emma:interpretation id="{0775E19F-D207-4B1E-8413-08C650ED8880}" emma:medium="tactile" emma:mode="ink">
            <msink:context xmlns:msink="http://schemas.microsoft.com/ink/2010/main" type="paragraph" rotatedBoundingBox="22854,13694 23151,13694 23151,13980 22854,13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5EE0AD-6CFA-425D-BAF5-47DC41D168BB}" emma:medium="tactile" emma:mode="ink">
              <msink:context xmlns:msink="http://schemas.microsoft.com/ink/2010/main" type="line" rotatedBoundingBox="22854,13694 23151,13694 23151,13980 22854,13980"/>
            </emma:interpretation>
          </emma:emma>
        </inkml:annotationXML>
        <inkml:traceGroup>
          <inkml:annotationXML>
            <emma:emma xmlns:emma="http://www.w3.org/2003/04/emma" version="1.0">
              <emma:interpretation id="{FF881850-D518-47F1-BBE5-FAC62554778E}" emma:medium="tactile" emma:mode="ink">
                <msink:context xmlns:msink="http://schemas.microsoft.com/ink/2010/main" type="inkWord" rotatedBoundingBox="22854,13694 23151,13694 23151,13980 22854,13980"/>
              </emma:interpretation>
              <emma:one-of disjunction-type="recognition" id="oneOf0">
                <emma:interpretation id="interp0" emma:lang="fr-FR" emma:confidence="0">
                  <emma:literal>=</emma:literal>
                </emma:interpretation>
                <emma:interpretation id="interp1" emma:lang="fr-FR" emma:confidence="0">
                  <emma:literal>#</emma:literal>
                </emma:interpretation>
                <emma:interpretation id="interp2" emma:lang="fr-FR" emma:confidence="0">
                  <emma:literal>«</emma:literal>
                </emma:interpretation>
                <emma:interpretation id="interp3" emma:lang="fr-FR" emma:confidence="0">
                  <emma:literal>»</emma:literal>
                </emma:interpretation>
                <emma:interpretation id="interp4" emma:lang="fr-FR" emma:confidence="0">
                  <emma:literal>"</emma:literal>
                </emma:interpretation>
              </emma:one-of>
            </emma:emma>
          </inkml:annotationXML>
          <inkml:trace contextRef="#ctx0" brushRef="#br0">36 7 19 0,'0'7'9'0,"4"-21"-2"0,-4 14 10 0,-4 0-15 15,1 4 1-15,-1-4 2 16,0 3 0-16,0 4-6 16,-4-3 1-16,8-1 3 15,-3 4 0-15,-5-3-1 16,8 3 0-16,-4-4-1 16,4-3 0-16,0 4 0 15,0-4 0-15,0 3 0 16,0 4 1-16,0-7-1 15,0 0 0-15,0 0 0 16,4 0 0-16,-4 3 0 16,11 1 0-16,5-1-1 15,-1 1 0-15,4-4 0 16,8 0 0-16,-4 0 0 16,4 3 0-16,-4-3-2 15,1 0 1-15,-5-3-5 16,0-1 1-16,-7 4-6 0,-1 0 0 15</inkml:trace>
          <inkml:trace contextRef="#ctx0" brushRef="#br0" timeOffset="734.8086">-10 244 25 0,'0'-4'12'0,"4"11"-7"15,-4-7 15-15,0 0-18 16,0 0 1-16,8 0 0 15,0 0 1-15,-5 0-6 16,9 0 1-16,7 4 3 16,0-4 1-16,8 0-2 15,-4 3 0-15,4 1-1 16,-4-1 1-16,1 1-1 16,3-1 1-16,-8 1-4 15,0 3 1-15,0-4-8 0,-3 1 0 16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28:44.851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203BB52-FADE-43D1-BCA9-81685F916BCA}" emma:medium="tactile" emma:mode="ink">
          <msink:context xmlns:msink="http://schemas.microsoft.com/ink/2010/main" type="inkDrawing" rotatedBoundingBox="2370,8266 22851,7871 22859,8291 2378,8686" shapeName="Other"/>
        </emma:interpretation>
      </emma:emma>
    </inkml:annotationXML>
    <inkml:trace contextRef="#ctx0" brushRef="#br0">0 425 18 0,'4'4'9'0,"16"-12"1"0,-20 8 3 16,0 0-12-16,0 0 1 16,9 4 0-16,1-13 0 15,0 14-2-15,0-5 1 16,-1 8 1-16,1-8 1 15,0 4-1-15,4-4 0 0,1 5 0 16,-1-10 0-16,-4 10-1 16,4-1 1-16,1-8-1 15,-1-1 0-15,1 10 0 16,4-10 0-16,1 10-1 16,-1-10 1-16,5 10 0 15,5-5 0-15,0 0-1 16,1 4 1-16,-1 0 0 15,4 1 0-15,6-1-1 16,10 0 0-16,4-4 0 16,-5 0 0-16,1-4 0 15,4-5 1-15,-9 5-1 16,-1-5 0-16,1 5 0 16,-5 0 0-16,-1 0 0 15,6-5 1-15,0 5-1 0,-1 4 0 16,1-5 0-1,-6 5 0-15,6-4 0 0,0 0 1 16,4-1-1-16,0 5 0 16,6 0 0-16,-1 0 0 15,0 0 0-15,-9 0 0 16,-1 5 0-16,-4-5 0 16,0-5 0-16,0 5 0 15,-1 0 0-15,1 0 0 16,5 0 0-16,-5 0 1 15,-1 0-1-15,1 0 0 16,9 5 0-16,-9-1 0 0,5-8 0 16,-1 4 0-16,1 0 0 15,-5 0 0-15,4 0 0 16,-4 4 0-16,0-4 0 16,-5 0 0-16,-5 4 0 15,0-4 0-15,0 0 0 16,0 5 0-16,0-1 0 15,0-8 0-15,0 4 0 16,5 0 1-16,0 0-1 16,0 4 0-16,-5-8 0 15,10 8 0-15,-1-4 0 16,1 4 0-16,0-4 0 16,4-4 0-16,-4 4 0 15,5 0 0-15,-1 4 0 16,-4-4 0-16,-5 5 0 15,0-5 0-15,-5 0 0 0,0 0 0 16,0 4 0-16,5 0 0 16,0 0 0-16,0-4 0 15,5 9 0-15,-1 0 0 16,1-1 0-16,5-3 0 16,4 7-1-16,5-3 1 15,5 4 0-15,1-4 1 16,-1-5-2-16,-5 0 1 15,0 5 0-15,1-1 1 16,4 1-2-16,0 0 1 16,-5 4 0-16,0-1 0 0,10 10 0 15,0-9 0-15,5 4 0 16,0-4 0-16,0-4 0 16,-5-1 0-16,0-3 0 15,0 3 0-15,4-3 0 16,-4-1 0-16,-5-4 0 15,1 0 0-15,13 0 0 16,1-9 0-16,4 9 0 16,-4-4 1-16,-5 4-1 15,-5-4 0-15,0-1 0 16,0 1 0-16,-5 4-1 16,0 0 1-16,0 0 0 15,10 4 0-15,0-4 0 16,4 5 0-16,1-1 0 15,0 0 0-15,-10-4 0 16,4 5 0-16,-4-1 0 16,5-4 0-16,-5 0 0 0,0 0 0 15,10 0 0-15,4-9 0 16,1 9 0-16,4-8 1 16,-9 3-1-16,-1-3 0 15,-4-1 0-15,0 0 0 16,0 5 0-16,-5 0 1 15,5 0-1-15,4-5 0 16,1 9 0-16,-1-4 0 16,6 8 0-16,-1-8 0 0,-9-1 0 15,0-3 0-15,0-5 0 16,0 4 0-16,-5 1 0 16,9-5 1-16,11 4-1 15,-1 0 0-15,0 9 0 16,-9-8 0-16,-5 4-1 15,-5-1 1-15,0 1 0 16,0-5 0-16,-5-4 0 16,0 5 1-16,5-1-1 15,0 1 0-15,5 3 0 16,4-8 0-16,-9 9 0 16,0-5 0-16,-5 5 0 15,0-4 0-15,0 3 0 16,1-3 0-16,-1 3 0 15,0-3 0-15,0 3 0 16,10-3 0-16,9 3 0 0,-4-3 1 16,4-1-2-16,-9 5 1 15,0 0 0-15,-5 4 0 16,5 0 0-16,-5 0 0 16,0 0 0-16,-5 0 0 15,19 0 0-15,-4 0 0 16,0 0 0-16,4 0 0 15,-4 4 0-15,-5 0 0 16,-1 1 0-16,6-1 0 16,0-4 0-16,14 0 0 15,-5 0 0-15,5 0 0 0,1 0 0 16,-6 4 0-16,-5-4 0 16,1 4 0-16,-1 1 0 15,1-1 0-15,4 5 0 16,10-9 0-16,-5 8 0 15,5 1 0-15,0-5-1 16,-4 1 1-16,4 3 0 16,4-4 0-16,6 9 0 15,5-8 0-15,-1-10 0 16,-4 5 1-16,0-4-1 16,-1 0 1-16,1-1 0 15,0-3 0-15,4 4 0 16,1-5 0-16,-1 0-1 15,-9 5 1-15,0-5 0 16,10 1 1-16,-15-5-2 16,9 0 0-16,11 4 0 0,-1-4 0 15,-9 5 1-15,0-1 0 16,-5 1-2-16,-1 3 1 16,11 1 0-16,0 0 1 15,4-1 0-15,-9 1 0 16,-1 0-2-16,1-1 0 15,-5 1 1-15,9-4 0 16,6-1 0-16,4 0 0 31,39-4 0-31,-19 0 1 0,-10 5 0 16,4-1 0-16,-4 5-1 16,-5 0 0-16,-4-5 0 15,-11 5 0-15,1-9 0 16,-6 13 0-16,11 0 0 15,9 0 0-15,-5-4 0 16,-9 4 0-16,-1-5-1 16,6 5 0-16,-1 0 1 15,10 0 1-15,5 0-1 16,-15 5 0-16,-9-5 0 16,0 0 0-16,-5 0 1 15,-5 0 0-15,14 0-1 16,1 0 0-16,-1 0 0 15,-14 0 0-15,-4-9-1 16,-1 5 1-16,0-1 0 16,-10 1 0-16,6-9 0 0,-6 13 0 15,-4-17 0-15,-5 4 1 16,-5 4-1-16,-5 1 0 16,-10-1 0-16,1 0 1 15,-11 1-1-15,-4-1 0 16,-5 5-1-16,-4-5 1 15,-1 1 0-15,-5 3 0 16,1 1 0-16,-6-4 1 16,5-1-1-16,-4 9 0 15,-1 4 0-15,-4-4 0 16,0 5 0-16,-5-1 0 16,0-4 0-16,-1 4 0 0,-4 5 0 15,0 4 0-15,0-9 0 16,0 5 0-16,0 3-1 15,-4-3 1-15,4 8 0 16,0 1 0-16,4-6 0 16,1 1 0-16,5 5 0 15,0-1 0-15,4 9 0 16,6-5 0-16,-1 1-1 16,5-5 0-16,0 0-1 15,1-8 1-15,4-1 0 16,9-3 0-16,6-1 0 15,0-4 1-15,-1-9 0 16,1 1 0-16,-1-5 1 16,-9-4 1-16,5-1 0 0,-10-3 0 15,-5-18 0-15,-9 0 0 16,-10 5 0-16,-5 8 1 16,-5-4-2-16,-10 8 0 15,-9 1-1-15,-10 12 0 16,-14 5 0-16,-1 13 0 15,1-1 0-15,4 5 0 16,5 4-2-16,1 9 0 16,9-4-11-16,4-1 1 15,16-4-3-15,4-17 1 16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28:41.653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1853496-A0A7-4777-B933-338D82694112}" emma:medium="tactile" emma:mode="ink">
          <msink:context xmlns:msink="http://schemas.microsoft.com/ink/2010/main" type="inkDrawing" rotatedBoundingBox="2129,8364 2557,8173 2660,8405 2233,8595" shapeName="Other"/>
        </emma:interpretation>
      </emma:emma>
    </inkml:annotationXML>
    <inkml:trace contextRef="#ctx0" brushRef="#br0">409 0 30 0,'0'21'15'0,"-5"18"-9"0,5-30 16 0,-5 12-20 16,0 5 0-16,0 4 0 16,-4 0 1-16,-15 0-3 15,-5-8 0-15,-5 17 2 16,-5-18 1-16,0-4 0 16,-9-4 0-16,4-8 0 15,5-14 1-15,5-4-1 16,10-4 0-16,10-9-1 15,4-13 0-15,10 5-2 16,15 4 1-16,9 0-1 16,5 4 0-16,5 4-1 15,4 9 1-15,-4 5 0 16,0 8 0-16,-5 8-3 16,-4 1 1-16,-11 8-4 15,-4 9 1-15,-5-5-9 16,-5 1 1-16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35:24.952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T" name="resolution" value="1" units="1/dev"/>
        </inkml:channelProperties>
      </inkml:inkSource>
      <inkml:timestamp xml:id="ts1" timeString="2018-10-04T02:35:48.513"/>
    </inkml:context>
  </inkml:definitions>
  <inkml:traceGroup>
    <inkml:annotationXML>
      <emma:emma xmlns:emma="http://www.w3.org/2003/04/emma" version="1.0">
        <emma:interpretation id="{9C02EDE1-CFA1-4A7A-9C41-063A137DFEE8}" emma:medium="tactile" emma:mode="ink">
          <msink:context xmlns:msink="http://schemas.microsoft.com/ink/2010/main" type="writingRegion" rotatedBoundingBox="1397,10449 21835,10622 21777,17459 1340,17286"/>
        </emma:interpretation>
      </emma:emma>
    </inkml:annotationXML>
    <inkml:traceGroup>
      <inkml:annotationXML>
        <emma:emma xmlns:emma="http://www.w3.org/2003/04/emma" version="1.0">
          <emma:interpretation id="{938CE4E2-2539-4E8C-A3E7-DDD44818C947}" emma:medium="tactile" emma:mode="ink">
            <msink:context xmlns:msink="http://schemas.microsoft.com/ink/2010/main" type="paragraph" rotatedBoundingBox="1699,11200 21838,11647 21788,13914 1648,134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C2FE78-0A7A-4A9C-87C0-4402D81DAA35}" emma:medium="tactile" emma:mode="ink">
              <msink:context xmlns:msink="http://schemas.microsoft.com/ink/2010/main" type="inkBullet" rotatedBoundingBox="1686,11758 2908,11785 2885,12843 1663,12816"/>
            </emma:interpretation>
            <emma:one-of disjunction-type="recognition" id="oneOf0">
              <emma:interpretation id="interp0" emma:lang="fr-FR" emma:confidence="0">
                <emma:literal>→</emma:literal>
              </emma:interpretation>
            </emma:one-of>
          </emma:emma>
        </inkml:annotationXML>
        <inkml:trace contextRef="#ctx0" brushRef="#br0">-6027 946 26 0,'0'8'13'0,"9"-12"-5"0,-9 8 16 0,9-4-22 16,1 0 1-16,8 0 1 15,5 0 0-15,4 0-5 16,1-4 0-16,8 4 3 16,5-9 1-16,10 5-1 15,-1 0 0-15,14 0-1 16,4 0 0-16,6 4 0 16,-6-8 0-16,-4 4-1 15,-9 0 1-15,-9 0-1 16,-5 0 1-16,-5 0-3 15,-8 0 1-15,-1 4-10 16,-13 4 0-16,0-8-1 16,-5-4 0-16</inkml:trace>
        <inkml:trace contextRef="#ctx0" brushRef="#br0" timeOffset="-676.4868">-5931 1283 30 0,'9'-12'15'16,"0"24"-8"-16,-9-12 16 15,10-4-21 1,-6 4 1-16,5 0 1 16,0 0 1-16,10 4-6 15,-1-4 0-15,9 4 4 16,5-4 0-16,5 0-1 15,4 0 1-15,9 0-2 16,5 0 1-16,0 0-1 16,5 0 1-16,-1 0-1 15,-4 0 0-15,-9-8-1 0,-5 4 0 16,-9-4-3 0,-5 12 1-16,-4-8-6 0,-5-4 1 15,-9 0-6-15,5 8 0 16</inkml:trace>
        <inkml:trace contextRef="#ctx0" brushRef="#br0" timeOffset="555.6493">-5300 612 31 0,'0'-4'15'0,"-9"4"-13"15,9 0 28-15,4 4-28 16,-4 0 0-16,10 4 1 16,-1 0 1-16,0 0-5 15,0 5 1-15,9 3 4 16,1 4 0-16,-1 1-1 15,5 3 0-15,9 5-1 16,0 7 1-16,0-3-1 16,4 7 1-16,1-11-2 15,0-1 0-15,-5-3 0 16,9-9 0-16,-5-4 0 16,-4-4 1-16,-13 0-1 15,-6-3 1-15,-8-1 0 0,-10 4 0 16,-4 4 0-16,-5 4 1 15,-4 13-1-15,-9 15 1 16,-5-7-1-16,-5 8 0 16,1 12-1-16,-6-4 1 15,-3 12-1-15,-10 0 0 16,-5 4-8-16,5-4 1 16,-4-12-12-16,22-12 0 15</inkml:trace>
      </inkml:traceGroup>
      <inkml:traceGroup>
        <inkml:annotationXML>
          <emma:emma xmlns:emma="http://www.w3.org/2003/04/emma" version="1.0">
            <emma:interpretation id="{897B1703-3271-4DDB-8E2F-8E47A83E3B20}" emma:medium="tactile" emma:mode="ink">
              <msink:context xmlns:msink="http://schemas.microsoft.com/ink/2010/main" type="line" rotatedBoundingBox="3371,11237 21838,11647 21788,13914 3321,13504"/>
            </emma:interpretation>
          </emma:emma>
        </inkml:annotationXML>
        <inkml:traceGroup>
          <inkml:annotationXML>
            <emma:emma xmlns:emma="http://www.w3.org/2003/04/emma" version="1.0">
              <emma:interpretation id="{891910A7-D51B-43EA-A03E-3D112C00F029}" emma:medium="tactile" emma:mode="ink">
                <msink:context xmlns:msink="http://schemas.microsoft.com/ink/2010/main" type="inkWord" rotatedBoundingBox="3369,11256 21837,11629 21791,13905 3323,13531"/>
              </emma:interpretation>
              <emma:one-of disjunction-type="recognition" id="oneOf1">
                <emma:interpretation id="interp1" emma:lang="fr-FR" emma:confidence="0">
                  <emma:literal>1Elaacap[MAP})EK(ATt0[11)</emma:literal>
                </emma:interpretation>
                <emma:interpretation id="interp2" emma:lang="fr-FR" emma:confidence="0">
                  <emma:literal>1Elaacap[MAP})€K(ATt0[11)</emma:literal>
                </emma:interpretation>
                <emma:interpretation id="interp3" emma:lang="fr-FR" emma:confidence="0">
                  <emma:literal>1Elaacap[MAP})€K(ATt0[71)</emma:literal>
                </emma:interpretation>
                <emma:interpretation id="interp4" emma:lang="fr-FR" emma:confidence="0">
                  <emma:literal>1Elaacap[MAP})€K[ATt0[11)</emma:literal>
                </emma:interpretation>
                <emma:interpretation id="interp5" emma:lang="fr-FR" emma:confidence="0">
                  <emma:literal>1Elaacap[MAP})€K[ATt0[71)</emma:literal>
                </emma:interpretation>
              </emma:one-of>
            </emma:emma>
          </inkml:annotationXML>
          <inkml:trace contextRef="#ctx0" brushRef="#br0" timeOffset="1951.4273">-4349 730 24 0,'0'-4'12'0,"9"-8"-3"0,-9 12 13 0,0 0-20 15,0 0 1-15,5 4 2 16,-1 4 0-16,1 8-6 15,-5 13 1-15,0 11 4 16,0 25 0-16,-5 0-2 16,-4 9 1-16,5 3-2 15,-1 0 0-15,0 1-1 16,1-9 1-16,4-8-2 16,0-12 0-16,0-13-4 15,4-11 0-15,1-9-7 16,4-16 1-16</inkml:trace>
          <inkml:trace contextRef="#ctx0" brushRef="#br0" timeOffset="2252.3801">-4020 693 36 0,'5'-8'18'0,"-19"8"-14"0,14 4 27 15,0 4-29-15,-5 9 1 16,5 11 1-16,-4 13 0 0,4 12-5 16,-9 16 0-16,4 0 3 15,10 0 1-15,-1-4-2 16,-4 0 0-16,5-4-1 16,-5-4 0-16,4-12-1 15,-4 0 1 1,5 0-4-1,-10-13 0-15,-4-3-5 16,0-9 0-16,-5-8-4 16,1-4 0-16</inkml:trace>
          <inkml:trace contextRef="#ctx0" brushRef="#br0" timeOffset="2506.608">-4317 1600 35 0,'-14'25'17'0,"10"-17"-19"0,4-8 31 15,0 0-28-15,9 0 0 16,5 0 1-16,8 0 1 16,6 0-3-16,13-4 0 15,18 0 1-15,10-12 1 16,4 7-1-16,-4 1 0 16,-5 0-1-16,4 0 1 15,-4 8-1-15,0-4 1 16,-9-8-1-16,-4 8 1 15,3 4-2-15,-12-8 0 16,-1 12-4-16,-9-13 0 16,-5 9-7-16,-4 0 1 0</inkml:trace>
          <inkml:trace contextRef="#ctx0" brushRef="#br0" timeOffset="2796.9361">-3979 1242 24 0,'-23'-4'12'0,"10"29"-7"15,13-21 14-15,0 0-16 16,0 0 1-16,0-4 1 15,13 0 1-15,1 0-7 0,14-4 0 16,-1 8 4-16,10-12 0 16,4 0-2-16,-9 8 1 15,0 4-6-15,-5-8 1 16,-4 4-8-16,-5 0 1 16</inkml:trace>
          <inkml:trace contextRef="#ctx0" brushRef="#br0" timeOffset="3078.1303">-4258 710 38 0,'10'-21'19'0,"8"9"-18"15,-9 8 31-15,0 4-28 16,5 0 1-16,4 0 0 16,10 0 1-16,13 0-8 15,9 0 0-15,9 0 5 16,1-4 0-16,4 0-3 16,14 4 1-16,-10 0-7 15,-4 4 1-15,-4 4-9 16,8 0 0-16</inkml:trace>
          <inkml:trace contextRef="#ctx0" brushRef="#br0" timeOffset="3934.0469">-2859 360 21 0,'-4'-8'10'0,"4"-5"8"16,0 9 3-16,-5 0-19 15,1 4 0-15,-1 4 3 16,-4 0 0-16,0 1-5 16,-5 7 0-16,0 12 4 15,-4 13 1-15,0 8-1 16,0 7 0-16,-10 18-1 15,1 23 0-15,-10 25-2 16,1 20 1-16,4 9-2 16,13 11 1-16,15 13-1 15,27-20 0-15,4-13-2 0,5-20 0 16,9-20-5-16,5-21 0 16,4-16-7-16,-4-20 0 15</inkml:trace>
          <inkml:trace contextRef="#ctx0" brushRef="#br0" timeOffset="5675.1837">-2612 1116 35 0,'-4'4'17'0,"-37"-4"-11"0,32 0 25 15,-1 5-30 1,-3 11 1-16,-1 8 0 0,0 5 1 16,1 11-3-16,8 5 0 15,0 8 2-15,10 0 1 16,4 8-2-16,14-8 1 15,9-9-1-15,0-7 1 16,9-12-2-16,9-5 1 16,-8-24-1-16,-1-12 1 15,-9-9-1-15,-5-7 0 16,-9-5 0-16,-4 0 0 16,-5 1 0-16,-9 3 1 0,-13-7-1 15,-10 11 1-15,-5 9-1 16,-8-1 0-16,-10 5 0 15,5 12 1-15,0-4-1 16,13 8 0-16,5 4-1 16,10-4 1-16,4 4-1 15,9-4 1-15,18 4 0 16,9-4 0-16,14-4 0 16,14 4 1-16,-4-8-1 15,-1 4 1-15,5-4-1 16,0 0 1-16,-1-5-2 15,-3-3 1-15,-6 4-4 16,1 0 0-16,0-1-2 16,-5 1 1-16,-9 0-2 15,-5 0 0-15,-8 0 1 16,-6-1 1-16,-3 5 2 0,3-4 1 16,-8 4 3-16,-10 0 0 15,-8 4 3-15,-1 4 0 16,5-4 0-16,0 8 1 15,-1 0 0-15,1 4 0 16,0 0-2-16,5 4 1 16,-1 1-2-16,5 7 1 15,0 0-1-15,0 5 1 16,0-1-1-16,5 13 0 16,-1-5 0-16,5 1 1 15,10-1-1-15,-1-3 0 0,9-5-1 16,-4-4 0-16,5 1 0 15,-1-5 0-15,0-8-1 16,1 0 0-16,4-4 0 16,-5-4 0-16,1-4-1 15,-5-8 0-15,-5-4-1 16,0-4 1-16,-4-1-1 16,-5 1 1-16,0 0-1 15,-9 3 1-15,0-3 0 16,0 4 1-16,-4-5 0 15,-1 9 0-15,1 8 0 16,4-4 0-16,0 0 0 16,0 8 0-16,4 4-1 15,5 0 1-15,0 0 0 16,5-4 0-16,4 4 0 0,1-4 0 16,8 4 0-16,5-4 0 15,0-4 0-15,5 4 0 16,4-8 0-16,9 4 0 15,0 0 0-15,10 0 0 16,-5-9 0-16,0 9 0 16,-10-12 0-16,-4 4 0 15,-4-8 0-15,-5 3 0 16,-5-3 0-16,-4 0 0 16,-4-5 0-16,-6 5 1 0,-4-4-1 15,-4-1 0-15,-5 1 0 16,-5-5 0-16,1 5 0 15,-5 3 0-15,-5 9-1 16,-4 4 1 0,-37 41-1-1,-5 7 1-15,6 5-1 16,8 8 0-16,5-8 0 16,9 4 1-16,9 3-1 15,5-7 1-15,8-4-1 16,6-5 1-16,8-3 0 15,10-9 0-15,4 1-1 16,10-9 1-16,-1 0 0 16,10-3 0-16,-1-9-1 15,6 0 1-15,-6 0 0 16,-4-4 0-16,0-4 0 0,0-4 0 16,-4-1 0-16,-1-3 0 15,5 0 0-15,-5-4 0 16,5-5 0-16,0-3 0 15,-4 0 0-15,-1 7 1 16,1-7-1-16,4 4 0 16,0-1 0-16,-5 9 1 15,1 0 0-15,-5 16 0 16,-1 0-1-16,1 4 1 16,-4 4 0-16,-6 5 0 0,1 3-1 15,-5 4 1-15,5 5 0 16,4-5 0-16,-4 1 0 15,4 3 0-15,0 1 0 16,10-17 0-16,-1 8 0 16,-8-4 0-16,8-8-4 15,10-8 0-15,4-4-6 16,4-4 1-16,1-8-7 16,4 0 0-16</inkml:trace>
          <inkml:trace contextRef="#ctx0" brushRef="#br0" timeOffset="6726.3424">127 1194 37 0,'0'8'18'0,"14"-16"-16"15,-14 8 26-15,13-8-27 16,6-1 0-16,4-7 1 16,-5 0 0-16,9-13-2 15,-4 1 0-15,-5-5 2 16,1-11 1-16,-6-1-1 16,-3 4 1-16,-6 5-1 15,-8-1 1-15,-6 0-2 16,-12 13 1-16,-6 0-1 15,1 7 1-15,-1 9-1 16,-4 8 1-16,0 8-1 16,0 9 1-16,0 19-1 15,0 9 0-15,0 12 0 16,9 4 0-16,5 4-1 16,4 4 1-16,10 0-1 15,13 4 0-15,5-11-1 0,4-10 1 16,14 1 0-16,-5-12 0 15,10 0 0-15,4-13 0 16,9-8 0-16,-4-7 0 16,9-5-1-16,-5 0 1 15,-4-16 0-15,-9 0 0 16,4-5 0-16,-5-3 0 16,1 0 0-16,-5 0 0 15,-5-1 0-15,1 5 0 16,-5-4 0-16,0 0 0 0,-1-1-1 15,-8-3 1-15,0 0 0 16,-5-1 0-16,-4 5 0 16,-5-4 0-16,-5-5-1 15,-4 1 1-15,-5 4 0 16,-4 3 0-16,-10 1 0 16,6 8 0-16,-1 8 0 15,-5 8 0-15,1 8-1 16,-10 1 1-16,5 7 0 15,0 4 0-15,5 5-1 16,8 0 1-16,10-5-1 16,5-4 0-16,4 13 1 15,13-4 0-15,6-9-1 16,-1-16 1-16,5-4-1 16,0-4 1-16,0-8-1 0,4-4 0 15,-4-4 0-15,0-5 0 16,-5 1 0-16,-4 0 0 15,-5 3 0-15,-4 1 1 16,-5 4 0-16,0 4 0 16,0 4 1-16,0 4 0 15,4 8 0-15,1 4 1 16,4 4-1-16,9 0 0 16,5 1-1-16,0-1 0 15,4-4-4-15,1-4 1 16,13 0-5-16,0-3 0 0,9-1-6 15,1-8 0-15</inkml:trace>
          <inkml:trace contextRef="#ctx0" brushRef="#br0" timeOffset="7356.4476">1060 1100 35 0,'0'-4'17'0,"13"45"-12"16,-13-37 27-16,0 8-30 16,0 12 0-16,0 5 2 15,0 3 0-15,5 5-4 0,-5 4 0 16,0 8 4-16,0 16 0 15,-5 8-1-15,1 8 1 16,-1 5-1-16,-4-5 1 16,0-4-2-16,0-4 0 15,4-3 0-15,1-13 0 16,-1-1-2-16,1-23 1 16,4 4-2-16,0-21 1 15,0-4-1-15,0-8 1 16,0-16-1-16,0-8 1 0,0-13-1 15,4-12 1-15,1-12 0 16,4-12 0-16,-5-8 0 16,1 0 0-16,9-1 0 15,-1 5 1-15,10 0-1 16,5 12 0-16,-1 0 0 16,1 4 0-16,4 12 0 15,0 13 0-15,4 11 0 16,1 9 0-16,4 4 0 15,-9 8 0-15,0 8 0 16,-5 4 0-16,1 5 0 16,-10-1 0-16,0 0 0 15,-4 5 0-15,-9-1 0 16,-5 4 1-16,-10-3-2 16,-8-5 1-16,-9 8-2 15,-5-3 0-15,0-5-1 16,0-8 0-16,4-4-5 15,-4-4 0-15,9 4-8 0,10-12 1 16</inkml:trace>
          <inkml:trace contextRef="#ctx0" brushRef="#br0" timeOffset="7926.5158">2088 738 41 0,'-22'-8'20'0,"3"-8"-16"0,15 12 29 16,-5 4-30-16,-1 0 0 15,-3 4 2-15,-6 4 0 16,-8 4-6-16,0 12 1 16,-5 9 4-16,-5 24 1 15,5 4-3-15,0 16 1 16,9 9-2-16,5 11 1 15,13 17-2-15,10 0 1 16,9 8-1-16,4-8 0 0,14-12-2 16,-5-13 1-16,5-20-4 15,0-12 1-15,5-16-8 16,9-9 1-16,-5-19-5 16,0-13 0-16</inkml:trace>
          <inkml:trace contextRef="#ctx0" brushRef="#br0" timeOffset="8677.44">2381 917 28 0,'-9'29'14'0,"13"-9"-10"0,-13-8 19 16,5 4-22-16,-5 21 1 16,-1 8 0-16,6-1 1 15,-5 5-3-15,4 4 0 16,1 0 2-16,-1-12 1 15,0-5 0-15,5-7 0 16,-4-9-1-16,4-4 1 16,-5-7-1-16,5-9 0 0,-4-9 0 15,4-7 0-15,-5-4 0 16,5-5 0 0,-4-32-1-1,4 0 0-15,0-4 0 16,9 13 0-16,0 3-1 15,5 4 1-15,-1 9-1 16,1 7 0-16,0 5 0 16,-1 8 1-16,-3 16 0 15,3 4 0-15,1 8 0 16,0 1 0-16,4 11-1 16,0 0 1-16,1-3-1 15,3-1 1-15,6 5-1 16,-1-13 0-16,-4-4 0 15,0-4 1-15,9-8-2 0,-9 0 1 16,0-8 0 0,0 0 0-16,4-12 0 0,-4-5 0 15,0 1-1-15,0-13 1 16,-5 9 0-16,0-5 1 16,0 9-1-16,-4-1 0 15,-5 13 2-15,1 8 0 16,-1 8-1-16,-5 13 1 15,1 7 0-15,-1 9 0 16,-4-1-1-16,5 13 1 16,0 0-3-16,-5-1 1 15,0 1-5-15,0 4 0 0,0-8-11 16,0-9 1-16,0-3-2 16,0-5 1-16</inkml:trace>
          <inkml:trace contextRef="#ctx0" brushRef="#br0" timeOffset="9848.5274">3382 1149 17 0,'-13'57'8'0,"-15"24"5"15,19-64 8-15,0 3-16 16,0 0 1-16,0-4 3 15,4-3 0-15,-4-1-11 16,9-4 1-16,-5-4 7 16,1-4 0-16,-5-4-3 15,9-4 0-15,0-4-2 16,0-5 1-16,9 5-2 16,-5-4 0-16,10-8 0 15,0-1 0-15,-1-12 1 16,1-3 0-16,0-1 0 15,0 0 0-15,-1 1 0 16,1-1 1-16,0 0-1 0,-1 5 1 16,1 7 0-16,0 9 0 15,0 0 0-15,-1 3 0 16,6 13-1-16,-1 4 1 16,0 17-1-16,0-1 1 15,1 4-2-15,-1 13 1 16,0 3 0-16,1 5 0 15,-1 4-1-15,-4 0 1 16,-1-1-1-16,1-3 0 16,-5 4 0-16,-4-5 0 15,-1-3-1-15,1 0 1 16,-5-5-2-16,0-7 0 0,0-5-3 16,0-4 0-16,0 0-3 15,0-7 0-15,-5-5-5 16,1-4 1-16,-5-4-3 15,-1-9 1-15</inkml:trace>
          <inkml:trace contextRef="#ctx0" brushRef="#br0" timeOffset="10044.0254">3332 1222 38 0,'18'-4'19'0,"19"24"-21"16,-23-16 36-16,8-8-34 16,6 4 0-16,8 0 0 15,6-4 1-15,-1-12-3 16,14 8 0-16,-1-4-9 0,1 4 1 16</inkml:trace>
          <inkml:trace contextRef="#ctx0" brushRef="#br0" timeOffset="10674.692">4118 925 38 0,'0'33'19'0,"10"-21"-18"16,-6 0 27-16,5 4-28 16,0 9 1-16,1 7-1 15,-1 13 1-15,-5-8-1 16,1 7 0-16,-1 5 0 15,-4-4 1-15,0-4 0 16,0-1 0-16,-4-7 0 16,-1-1 0-16,1-11 0 15,-1-5 0-15,1-4 0 16,-1-4 0-16,0-8-1 0,1-12 1 16,-1-4-1-16,1-8 0 15,-1-5 1-15,5-8 1 16,0-3-1-16,0-9 0 15,5 0 0-15,4 0 1 16,5 1-1-16,4 3 1 16,5 0-1-16,4 4 0 15,5 13-1-15,5 3 1 16,-5 9-1-16,9 12 1 16,0 0 0-16,0 12 0 0,-4 0 0 15,-10 9 1-15,-4-1 0 16,-9 8 0-16,-14 1 0 15,-9 7 0-15,-14 1 0 16,0-1 0-16,-9-3-3 16,9-9 1-16,-18 5-5 15,0-5 1-15,4-4-7 16,5 4 0-16,9-11-6 16,5-1 1-16</inkml:trace>
          <inkml:trace contextRef="#ctx0" brushRef="#br0" timeOffset="11140.119">4662 726 43 0,'5'8'21'0,"59"12"-22"16,-50-16 37-16,4 5-36 16,5 7 0-16,4 12 1 15,5 9 1-15,0 4-1 16,-4 11 0-16,-10 14 2 16,-9 3 0-16,-9 8 1 15,-9 4 0-15,-9 13-2 16,-10 8 1-16,-13 7-1 15,-9 1 0-15,-5-12-2 16,-4-9 1-16,8-15-6 16,10-17 0-16,0-13-11 15,9-19 0-15</inkml:trace>
          <inkml:trace contextRef="#ctx0" brushRef="#br0" timeOffset="11546.6538">4946 278 40 0,'18'29'20'0,"5"28"-16"0,-14-33 24 0,9 9-27 15,5 12 0-15,5 7 2 16,13 9 1-16,5 17-4 16,-1 3 0-16,1 5 3 15,-5 11 1-15,-9-11-1 16,-9 3 1-16,-9 1-2 15,-14 19 1-15,-14 1-2 16,-18 20 1-16,-9 1-1 16,-9-5 1-16,-1-8-1 15,1 0 0-15,0-17-3 16,4-19 1-16,5-13-15 16,0-20 1-16</inkml:trace>
          <inkml:trace contextRef="#ctx0" brushRef="#br0" timeOffset="12235.4472">6363 702 38 0,'14'-9'19'0,"-14"-3"-9"0,0 12 17 16,0 0-23-16,0 0 0 16,-5 4 0-16,-8 4 1 15,-6 9-8-15,-3 3 1 16,-20 13 4-16,-17 15 1 16,-19 17-3-16,-4 0 1 15,-5 5-1-15,0-1 1 16,0 0-1-16,10-4 1 0,3-4 0 15,15-8 0-15,18-8 0 16,18-13 0-16,18-3-1 16,15-9 0-16,17-4 0 15,19-4 1-15,9-3-2 16,18 7 1-16,9 0-2 16,9 9 0-16,-17-9-1 15,-6 8 0-15,-8-3-2 16,-10 7 1-16,-4-4-3 15,-10 1 0-15,-8-5-6 16,-6-4 1-16</inkml:trace>
          <inkml:trace contextRef="#ctx0" brushRef="#br0" timeOffset="12490.2964">5687 1840 46 0,'4'-8'23'0,"33"29"-19"0,-24-13 39 16,6 4-41-16,4 0 1 15,18 0 0-15,18 5 1 16,1-9-6-16,4-4 0 0,0-8-11 15,0-4 0-15,-5 0-3 16,-9 8 1-16</inkml:trace>
          <inkml:trace contextRef="#ctx0" brushRef="#br0" timeOffset="13167.1897">7003 925 40 0,'-13'-4'20'0,"13"-16"-21"16,0 16 34-16,0 4-29 16,0 4 0-16,4 0 2 15,1 12 0-15,-1 4-8 16,-4 17 1-16,0 8 5 15,0 12 0-15,-4 8-2 0,-1 8 1 16,-4 13-4-16,0-5 1 16,0 0-4-16,4-12 0 15,-4-16-3-15,4-8 1 16,1-12-10-16,4-17 1 16</inkml:trace>
          <inkml:trace contextRef="#ctx0" brushRef="#br0" timeOffset="13572.4214">7401 1015 37 0,'5'12'18'0,"-5"0"-17"16,0-12 25-16,0 0-25 15,-5 0 1-15,5 4 2 16,-14 4 0-16,-4 0-4 16,0 9 0-16,-5-1 3 15,0 8 1-15,-9 1-2 16,0-1 0-16,-5 1 0 16,-4-5 0-16,5 4-1 15,4-7 1-15,9-1-1 16,0 4 1-16,9 1-1 0,5-1 1 15,9 0-1-15,9 1 0 16,10-1-1-16,13 4 0 16,9-3 0-16,23-1 0 15,4 0 0-15,1 5 0 16,9 3-4-16,-14 5 1 16,-5-9-9-16,-9 9 0 15,-4-9-3-15,-9-4 1 16</inkml:trace>
          <inkml:trace contextRef="#ctx0" brushRef="#br0" timeOffset="14082.1845">8402 628 38 0,'-4'-28'19'0,"-1"-17"-18"0,5 37 33 16,-4 0-30-16,-1 4 1 16,-4 4 0-16,-9 0 1 15,-5 12-7-15,-9 8 0 16,0 9 5-16,-5 15 1 15,-4 26-2-15,0 15 0 16,9 25-1-16,4 16 1 0,6 12-2 16,8 17 1-16,9-5-2 15,19-7 1-15,13-21-4 16,5-12 0-16,5-21-4 16,9-20 1-16,-1-4-9 15,1-28 1-15,4-17-3 16,5-16 1-16</inkml:trace>
          <inkml:trace contextRef="#ctx0" brushRef="#br0" timeOffset="14788.2755">8700 1112 42 0,'-10'0'21'0,"20"-8"-27"16,-6 12 40-16,5 0-33 15,10-4 1-15,3-4 2 16,6-4 1-16,8-8-6 15,6-9 1-15,3-11 3 16,-4-9 1-16,1 0-2 0,-1-3 1 16,0-9-2-16,0 8 1 15,0 4-2-15,-13 4 1 16,-6 5 0-16,-3 11 0 16,-6 9 0-16,-3 0 1 15,-6 8-1-15,-4 8 1 16,-4 12-1-16,-1 12 1 15,0 9-1-15,1 12 0 16,-1 16-1-16,1 8 0 16,-1 8-3-16,1 0 1 15,-1-8-5-15,5-3 1 0,0-5-10 16,0-5 0-16</inkml:trace>
          <inkml:trace contextRef="#ctx0" brushRef="#br0" timeOffset="15162.941">8672 1718 38 0,'-4'-4'19'0,"17"-28"-15"0,-4 28 24 16,5-4-26-16,9-1 1 16,9-3 2-16,9-4 0 15,14 8-6-15,0-8 1 16,13 7 3-16,10-7 1 15,9 0-2-15,9 4 1 16,5-1-2-16,-5 5 0 16,-14 4-4-16,-9 4 0 15,-9 8-6-15,-14-4 1 0,-8 13-7 16,-10-1 1-16</inkml:trace>
          <inkml:trace contextRef="#ctx0" brushRef="#br0" timeOffset="15733.1687">8873 2109 39 0,'-18'16'19'0,"9"-8"-22"0,9-8 32 0,0 0-28 16,9 4 0-16,9 0 2 15,5 1 0-15,14-10-3 16,4-3 1-16,9 0 2 16,5-4 1-16,9 4-2 15,0-4 1-15,9-1-1 16,0 1 0-16,-4 4-2 16,-10 0 1-16,1 4-2 15,-10 0 1-15,-9 4-3 16,-9 0 1-16,-4 4-5 15,-10 0 1-15,-4 0-8 16,-14 0 0-16</inkml:trace>
          <inkml:trace contextRef="#ctx0" brushRef="#br0" timeOffset="16078.9626">9308 2084 25 0,'-10'0'12'0,"1"5"-8"0,9-5 14 15,-4 0-15-15,-1 4 0 16,1 0 2-16,4 0 0 0,0-4-6 16,0 4 1-16,-5-4 4 15,5 4 1-15,0 0-1 16,0 4 1-16,0 0-1 15,0 9 1-15,0-1-1 16,5 4 1-16,-1 13-1 16,5 7 1-16,-4 5-1 15,-1 4 0-15,1 8-2 16,-5-4 1-16,0-4-3 16,-5-5 1-16,1-7-13 15,-5-5 0-15,4-15-5 16,-4-13 0-16</inkml:trace>
          <inkml:trace contextRef="#ctx0" brushRef="#br0" timeOffset="16935.345">10574 1320 43 0,'-9'0'21'0,"0"4"-14"16,9 0 21-16,-5 4-28 15,1 8 0-15,-1 5 1 16,5 7 1-16,0 13-2 16,0 4 0-16,0 3-2 15,0 9 1-15,0 0-3 16,0-8 1-16,0-4-6 16,0-9 0-16,0-3-4 0,-5-13 1 15</inkml:trace>
          <inkml:trace contextRef="#ctx0" brushRef="#br0" timeOffset="17144.7669">10350 1747 38 0,'-27'-16'19'0,"17"-5"-20"0,10 17 36 16,-4 0-32-16,4 0 1 16,-5 0 0-16,5 4 0 15,5-4-5-15,9 4 0 0,8-4 4 16,10 4 0-16,5-4-2 15,13-4 0-15,5 0-3 16,0-1 1-16,0 5-6 16,13 4 0-16,1 0-8 15,-10 0 1-15</inkml:trace>
          <inkml:trace contextRef="#ctx0" brushRef="#br0" timeOffset="17715.4857">11402 1507 38 0,'-14'4'19'0,"-4"-8"-18"0,13 4 29 31,-9 8-26-31,1 8 1 0,-1 5 1 15,5 15 0-15,4 5-8 16,5-4 0-16,5 3 5 16,8 5 0-16,10-4-2 15,5-9 1-15,-1-3-1 16,14-9 1-16,10-8-2 16,-1-8 1-16,14-12 0 15,-14-8 0-15,5-13 0 16,-5-7 1-16,-18-5-1 15,-4-4 1-15,-15 5-1 16,-13 3 1-16,-13 0-1 16,-15 13 1-16,-17 4-1 15,-6 3 0-15,1 9-1 16,0 4 1-16,-5 8-1 16,14 0 0-16,0 4-3 0,13 5 0 15,10-1-9-15,4-8 1 16,23 0-6-16,5-4 0 15</inkml:trace>
          <inkml:trace contextRef="#ctx0" brushRef="#br0" timeOffset="18135.2364">12563 1230 35 0,'-41'-61'17'0,"4"37"-12"15,28 8 25-15,0 7-26 16,-5 1 1-16,0 0 2 16,-13 12 0-16,4 4-9 15,-4 9 0-15,-1 15 7 16,1-3 0-16,4 15-2 16,0 9 1-16,5 4-2 15,4 25 0-15,10 3-1 0,8 5 1 16,5 3-1-16,5-8 0 15,13-7-4-15,10-13 0 16,4-12-4-16,9-9 0 16,-4-19-9-16,0-13 0 15</inkml:trace>
          <inkml:trace contextRef="#ctx0" brushRef="#br0" timeOffset="18421.7055">12860 1377 37 0,'5'0'18'0,"22"-12"-13"16,-18 7 23-16,0 5-26 16,-4 5 1-16,9-1 3 15,-5 4 1-15,-5 4-8 16,10 4 1-16,-9 5 4 15,-5 7 1-15,0 5-1 16,0 3 0-16,0 9-2 16,0-4 0-16,0 7-2 15,4-7 1-15,-4-4-6 16,5-5 0-16,-5-11-11 16,-5-9 0-16</inkml:trace>
          <inkml:trace contextRef="#ctx0" brushRef="#br0" timeOffset="18781.9509">13400 1039 38 0,'-5'-4'19'0,"0"12"-9"0,10 4 22 0,-5-12-29 16,0 17 1-16,5-1 0 15,-1 8 1-15,5 9-6 16,5-1 0-16,0 5 4 16,-1 8 0-16,1 0-2 15,-5-1 0-15,-4 9 0 16,-5 8 0-16,-5 4-1 15,-8 0 0-15,-6 4-1 16,15-20 1-16,-15 4-3 16,6-4 0-16,-1-16-7 15,0-9 1-15,1-20-6 16,-1-12 0-16</inkml:trace>
          <inkml:trace contextRef="#ctx0" brushRef="#br0" timeOffset="19141.7473">13651 535 44 0,'9'-8'22'0,"19"8"-18"0,-19 4 37 15,9 4-39-15,5 8 0 16,9 8 2-16,4 13 1 0,10 8-6 16,0 16 1-16,0 4 3 15,-5 20 0-15,0 5 0 16,-9-1 1-16,-5 5-2 16,-8 16 1-16,-10 16-1 15,-18 8 0-15,-5 4-1 16,-18-8 1-16,-14 9-2 15,-9-5 0-15,-4-4-4 16,4-12 1-16,0-16-7 16,9-17 0-16,1-20-9 15,-1-20 1-15</inkml:trace>
        </inkml:traceGroup>
      </inkml:traceGroup>
    </inkml:traceGroup>
    <inkml:traceGroup>
      <inkml:annotationXML>
        <emma:emma xmlns:emma="http://www.w3.org/2003/04/emma" version="1.0">
          <emma:interpretation id="{55F12E88-03BD-4F95-B719-7C4F9D8AD7D3}" emma:medium="tactile" emma:mode="ink">
            <msink:context xmlns:msink="http://schemas.microsoft.com/ink/2010/main" type="paragraph" rotatedBoundingBox="1368,13914 15287,14018 15275,15585 1356,154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30D66A-E9E9-49E6-B53B-82907BDB749E}" emma:medium="tactile" emma:mode="ink">
              <msink:context xmlns:msink="http://schemas.microsoft.com/ink/2010/main" type="line" rotatedBoundingBox="1368,13914 15287,14018 15275,15585 1356,15481"/>
            </emma:interpretation>
          </emma:emma>
        </inkml:annotationXML>
        <inkml:traceGroup>
          <inkml:annotationXML>
            <emma:emma xmlns:emma="http://www.w3.org/2003/04/emma" version="1.0">
              <emma:interpretation id="{601442A4-FDBE-4A6A-8B19-D8E48388BC26}" emma:medium="tactile" emma:mode="ink">
                <msink:context xmlns:msink="http://schemas.microsoft.com/ink/2010/main" type="inkWord" rotatedBoundingBox="1362,14116 5434,14105 5437,15245 1365,15256"/>
              </emma:interpretation>
              <emma:one-of disjunction-type="recognition" id="oneOf2">
                <emma:interpretation id="interp6" emma:lang="fr-FR" emma:confidence="0">
                  <emma:literal>Works</emma:literal>
                </emma:interpretation>
                <emma:interpretation id="interp7" emma:lang="fr-FR" emma:confidence="0">
                  <emma:literal>Woks</emma:literal>
                </emma:interpretation>
                <emma:interpretation id="interp8" emma:lang="fr-FR" emma:confidence="0">
                  <emma:literal>Waimes</emma:literal>
                </emma:interpretation>
                <emma:interpretation id="interp9" emma:lang="fr-FR" emma:confidence="0">
                  <emma:literal>Wales</emma:literal>
                </emma:interpretation>
                <emma:interpretation id="interp10" emma:lang="fr-FR" emma:confidence="0">
                  <emma:literal>Worb</emma:literal>
                </emma:interpretation>
              </emma:one-of>
            </emma:emma>
          </inkml:annotationXML>
          <inkml:trace contextRef="#ctx0" brushRef="#br0" timeOffset="24335.8305">-6292 3305 37 0,'-9'-12'18'0,"0"-17"-11"16,9 21 19-16,-5 4-24 15,0 0 1-15,1 0 2 0,-1 8 1 16,1 4-7-16,-1 8 0 15,1 1 5-15,4 15 0 16,0-8-2-16,4 9 1 16,1 8-2-16,4 12 0 15,5-5-1-15,8 17 1 16,11 5-1-16,3 3 0 16,-4-4 0-16,5-12 1 15,-1-8-1-15,-8-5 0 16,8 1 0-16,-8-16 1 15,-5-13-1-15,-5 0 1 0,0-16-1 16,0-12 0-16,-4-8 0 16,0-9 0-16,-5-11 0 15,0-9 0-15,0 0 0 16,-4 0 1-16,-1 0-1 16,1 5 0-16,0 7 0 15,-1 4 1-15,1 13-1 16,-1 8 1-16,-4 12-1 15,5 8 0-15,4 4 0 16,0 4 1-16,9 9-1 16,1 16 0-16,4-1 0 15,-1 9 0-15,6 8 0 16,-1-8 0-16,1 8-1 16,-1-17 1-16,10-7 0 15,4-5 1-15,0-15-1 0,-4-13 0 16,-1-29 1-16,1-16 1 15,-10-3 1-15,1-17 0 16,-10-5 0-16,0-3 0 16,-9-8 0-16,-4-5 1 15,-1-7-2-15,6 11 0 16,-6 13-2-16,1 12 1 16,-1 9-4-16,1 7 1 15,-5 0-8-15,9 21 1 16,-9 20-10-16,9 0 0 15</inkml:trace>
          <inkml:trace contextRef="#ctx0" brushRef="#br0" timeOffset="25191.8167">-4779 3667 35 0,'-27'-8'17'0,"-10"4"-11"0,33 4 17 16,-5 0-21-16,-5 4 0 15,0 0 1-15,0 0 1 16,-4 4-5-16,0 8 0 15,0 9 3-15,4-1 0 16,0 13 0-16,5-1 0 0,9 1 0 16,5 8 0-16,8 7 0 15,6-11 0-15,3-4 0 16,10-9 0-16,10-7-2 16,3-13 1-16,1-4-1 15,-5-16 1-15,0-5-1 16,-4-11 0-16,-5-5 1 15,-14-11 0-15,-9-1 0 16,-9 4 0-16,-9 0 0 16,-9 9 0-16,-10-1-1 15,-8 13 1-15,4 4-1 16,0 8 1-16,9 4-2 16,5-5 1-16,4 13-1 15,5 1 0-15,18 3 0 16,5 0 1-16,9 0-1 0,13 0 0 15,1-12 1-15,4 4 0 16,0-8 0-16,0-4 0 16,9 4-1-16,-4-1 1 15,0 1 0-15,-5 0 0 16,0 4 1-16,-9 0 0 16,-4 4 0-16,-6 0 0 15,-3 12 0-15,-1 13 1 16,-4-1-1-16,-1 13 1 15,1-1-1-15,-5 9 0 0,0-4-1 16,5 3 1-16,0-11-1 16,4-1 1-16,10-11-2 15,-1-1 0-15,0-8-2 16,10-8 0-16,0-12-3 16,4-4 1-16,0-16-11 15,0-5 1-15</inkml:trace>
          <inkml:trace contextRef="#ctx0" brushRef="#br0" timeOffset="26288.3253">-3462 3325 31 0,'14'-24'15'0,"4"-1"-4"0,-18 17 16 16,0 8-25-16,9-12 0 15,-4 0 3-15,4 0 1 16,0-1-6-16,5-3 0 16,-14-4 4-16,0-17 0 15,4 5-1-15,-8-1 0 16,-1 5-2-16,1-1 1 15,-6 5-1-15,-3 3 0 16,-6 5-1-16,-3 4 1 16,-6 4-1-16,-4 8 1 0,0 8-1 15,5 4 1-15,-1 13 0 16,10 11 0-16,4 9 0 16,5 12 0-16,5 16-1 15,4 8 1-15,9 1-1 16,9 3 0-16,0-4 0 15,5 1 0-15,-5-9 0 16,1-8 1-16,-6-12-1 16,1-12 0-16,-5-5 0 15,0-11 0-15,-4-17-1 16,-5-4 1-16,5-16-1 16,-5-9 1-16,0-3-1 15,9-5 0-15,0 1 0 16,0-5 1-16,5 1-1 15,18-5 1-15,0 5 0 16,0 3 0-16,4 5-1 16,1 8 1-16,-5 3 0 0,4 9 0 15,-8 4 0-15,-5 9 0 16,-10-1 0-16,-3 4 1 16,-6 0-1-16,-8 0 1 15,-1 5-1-15,-9-1 1 16,-9 4-1-16,1 0 0 15,-6-3 1-15,5 3 0 16,10-4-1-16,-10 1 1 16,14 3 0-16,4-4 0 0,5 5-1 15,9 3 1-15,5 0-1 16,0 1 0-16,8-1 0 16,10 1 0-16,-4-5-1 15,-1 0 1-15,1-3 0 16,-1-1 1-16,1 0-1 15,-1-8 0-15,5 0 0 16,5-8 0-16,-1-8 0 16,1-8 0-16,-1-4 0 15,1-13 0-15,0-4 1 16,-1-19 0-16,1 11 0 16,-5-8 0-16,-5-4 0 15,-9-4 0-15,1 12 0 16,-6 0 0-16,1 5-1 15,-5 11 0-15,0 9 0 16,10-1 1-16,-6 9-1 16,6 16 0-16,4 4 0 0,-1 4 0 15,6 8-1-15,-1 9 1 16,1 3-2-16,-1 13 1 16,1-4 0-16,-1-1 1 15,-4 1 1-15,-5-1 0 16,-9 1 2-16,-9 4 0 15,-4 3 0-15,-10 5 1 16,-9 0-1-16,-13-4 0 16,-6-9-4-16,-3-3 0 15,-1-13-8-15,-4-12 0 0,-5-8-11 16,5-4 1-16</inkml:trace>
        </inkml:traceGroup>
        <inkml:traceGroup>
          <inkml:annotationXML>
            <emma:emma xmlns:emma="http://www.w3.org/2003/04/emma" version="1.0">
              <emma:interpretation id="{A09F080D-990A-46BB-A282-8BBB33979B7E}" emma:medium="tactile" emma:mode="ink">
                <msink:context xmlns:msink="http://schemas.microsoft.com/ink/2010/main" type="inkWord" rotatedBoundingBox="6243,13950 8979,13971 8969,15351 6233,15331"/>
              </emma:interpretation>
              <emma:one-of disjunction-type="recognition" id="oneOf3">
                <emma:interpretation id="interp11" emma:lang="fr-FR" emma:confidence="0">
                  <emma:literal>ville</emma:literal>
                </emma:interpretation>
                <emma:interpretation id="interp12" emma:lang="fr-FR" emma:confidence="0">
                  <emma:literal>cirth</emma:literal>
                </emma:interpretation>
                <emma:interpretation id="interp13" emma:lang="fr-FR" emma:confidence="0">
                  <emma:literal>vite</emma:literal>
                </emma:interpretation>
                <emma:interpretation id="interp14" emma:lang="fr-FR" emma:confidence="0">
                  <emma:literal>with</emma:literal>
                </emma:interpretation>
                <emma:interpretation id="interp15" emma:lang="fr-FR" emma:confidence="0">
                  <emma:literal>crith</emma:literal>
                </emma:interpretation>
              </emma:one-of>
            </emma:emma>
          </inkml:annotationXML>
          <inkml:trace contextRef="#ctx0" brushRef="#br0" timeOffset="28150.4719">-1450 3622 40 0,'0'0'20'0,"-5"4"-15"0,5-4 21 0,-4 4-25 16,-1 4 0-16,0 0 2 15,5 5 1-15,0 11-4 16,5 5 0-16,0 11 2 16,4-3 1-16,0 12-1 15,5 8 0-15,-1 4-1 16,10-9 0-16,-5-7-1 16,1-4 0-16,-1-9 0 15,0-11 0-15,1-9 0 16,3-4 0-16,6-8 0 15,-10-12 0-15,10-21 0 16,-6 1 0-16,-3-9 0 16,-1 5 0-16,-4-1 0 15,-10 4 0-15,1-3 0 16,-5 7 0-16,0 5 0 16,0 4 1-16,0 11-1 0,0 9 0 15,9 4 0-15,5 17 1 16,-5 3-1-16,14 5 1 15,-5 11-1-15,9-3 0 16,-4 0 0-16,5-5 0 16,4-3-1-16,0-9 1 15,0-8 0-15,0-4 0 16,0-4 0-16,0-20 0 16,-5-8 0-16,-4-13 0 0,-5-4 0 15,-4 1 0-15,-9-9 0 16,-5 0 0-16,-5 12 0 15,0 9 1-15,-4 0-1 16,0 3 0-16,5 5 0 16,-1 4 0-16,5-1 0 15,5 5 0-15,8 4 0 16,1 4 0-16,9 4-1 16,0-4 1-16,0 0 0 15,13 4 0-15,-4 0 0 16,0 0 0-16,-4 0 0 15,-5 0 0-15,-1 0 0 16,-8 0 0-16,0 0 0 16,-5 4 1-16,-4 0-1 15,-5 0 1-15,0 8 0 16,-5 0 1-16,5 13-1 0,-5 7 0 16,5 5 0-16,5 8 1 15,4 8-2-15,5 8 1 16,4-13-1-16,5-7 1 15,4-8-2-15,1-5 1 16,-5-12-4-16,0-4 0 16,4-3-6-16,-4-22 1 15,0-11-6-15,0-9 0 16</inkml:trace>
          <inkml:trace contextRef="#ctx0" brushRef="#br0" timeOffset="28314.6226">-508 3386 54 0,'-42'8'27'0,"47"-8"-35"16,-5 0 50-16,9-4-44 16,9 0 0-16,5-8-26 15,0 4 0-15</inkml:trace>
          <inkml:trace contextRef="#ctx0" brushRef="#br0" timeOffset="29246.3874">40 2833 39 0,'-9'-16'19'0,"9"-5"-9"0,0 21 21 15,0 0-28-15,0 4 1 16,0 9 1-16,0 11 1 16,0 4-8-16,5 17 1 15,-1 20 5-15,1 25 0 0,-1-1-3 16,1 17 1-16,4-12-1 15,0 11 0-15,-4 5-1 16,-1-12 0-16,1-21 0 16,-5 4 0-16,0-15 0 15,0-14 0-15,0-11-2 16,-5-17 1-16,1-7-1 16,-1-13 1-16,1-12-1 15,-1-5 0-15,0-11 1 16,1-13 1-16,4-3 0 15,0-5 0-15,4 8 0 16,6 1 1-16,-1 3-1 16,4 1 1-16,1 7-1 15,4 1 0-15,5 12 0 16,5 0 1-16,8 7-1 16,1 5 0-16,4 0 0 0,0 0 0 15,0-4 0-15,0-8 0 16,1-4 0-16,-1-8 0 15,-5-5 0-15,1-16 1 16,-5-4 0-16,-5 1 0 16,-8-9 0-16,-10-8 0 15,-5 4 0-15,-8 8 0 16,-5-4-1-16,0 8 1 16,-5 8-1-16,-4 5 0 15,-1 3 1-15,1 9 0 0,4 12 0 16,5 7 0-16,0 14 0 15,4 11 0-15,5 17 0 16,0 24 0-16,5 16-1 16,4 16 1-16,0 5-1 15,5 4 0-15,4-9-1 16,-4 13 1-16,0-12-1 16,-5-5 1-16,5-16-1 15,-5-8 0-15,0-24-2 16,0-8 1-16,0-17-1 15,9-12 0-15,-4-16 1 16,4-5 0-16,1-11 0 16,-1 4 0-16,5-5 2 15,-5 5 0-15,0 3 1 16,1 9 1-16,8 8 0 16,-4 12 0-16,0 0 0 15,0 9 1-15,4 3-1 0,10 8 0 16,4-11-1-16,0-1 1 15,0-12-7-15,5 0 1 16,4-8-12-16,0-4 0 16</inkml:trace>
        </inkml:traceGroup>
        <inkml:traceGroup>
          <inkml:annotationXML>
            <emma:emma xmlns:emma="http://www.w3.org/2003/04/emma" version="1.0">
              <emma:interpretation id="{50312476-7F3D-4A2F-A3A3-186530E3C035}" emma:medium="tactile" emma:mode="ink">
                <msink:context xmlns:msink="http://schemas.microsoft.com/ink/2010/main" type="inkWord" rotatedBoundingBox="9662,14297 15281,14304 15280,15578 9660,15571"/>
              </emma:interpretation>
              <emma:one-of disjunction-type="recognition" id="oneOf4">
                <emma:interpretation id="interp16" emma:lang="fr-FR" emma:confidence="0">
                  <emma:literal>T=w(1s</emma:literal>
                </emma:interpretation>
                <emma:interpretation id="interp17" emma:lang="fr-FR" emma:confidence="0">
                  <emma:literal>T=w(rs</emma:literal>
                </emma:interpretation>
                <emma:interpretation id="interp18" emma:lang="fr-FR" emma:confidence="0">
                  <emma:literal>T=w(ns</emma:literal>
                </emma:interpretation>
                <emma:interpretation id="interp19" emma:lang="fr-FR" emma:confidence="0">
                  <emma:literal>T=w[rs</emma:literal>
                </emma:interpretation>
                <emma:interpretation id="interp20" emma:lang="fr-FR" emma:confidence="0">
                  <emma:literal>T=w[ns</emma:literal>
                </emma:interpretation>
              </emma:one-of>
            </emma:emma>
          </inkml:annotationXML>
          <inkml:trace contextRef="#ctx0" brushRef="#br0" timeOffset="31061.9016">1992 3411 35 0,'-13'24'17'0,"-1"-44"-9"0,14 20 18 15,-5 0-24-15,5 0 0 16,-4 0 3-16,4 0 0 15,0 0-6-15,0 0 0 16,0 0 5-16,0 0 0 0,14 4-1 16,8-4 0-16,10 4-1 15,14-8 1-15,9 0-1 16,23-5 0-16,4 5-1 16,0-12 1-16,1 12-2 15,3 0 1-15,1 4-1 16,-4-8 1-16,-6 0-1 15,1 4 0-15,-5 0 0 16,-9 0 0-16,-9 4-1 16,-9-5 1-16,-10 5-4 15,-13 5 1-15,-9-5-4 16,-9 12 1-16,-10 0-10 16,-4 0 1-16,-5 4 0 15,-4 1 1-15</inkml:trace>
          <inkml:trace contextRef="#ctx0" brushRef="#br0" timeOffset="31453.086">2587 3504 34 0,'0'4'17'0,"4"-8"-19"0,-4 4 34 0,5 0-31 15,-5 0 1-15,0 0 2 16,4 0 0-16,-4 0-3 16,5 4 0-16,0 0 3 15,-1 4 1-15,1 5-1 16,-1-1 1-16,-4 8-2 15,0 0 1-15,0 5-1 16,0 7 0-16,9 17-2 16,-9 8 1-16,0-4-1 15,0 8 0-15,0 0 0 16,0-4 0-16,0-8-3 16,0-9 0-16,0-7-8 15,5-9 1-15,0-3-7 16,-10-9 0-16</inkml:trace>
          <inkml:trace contextRef="#ctx0" brushRef="#br0" timeOffset="32383.8334">3538 3825 37 0,'-9'13'18'0,"-1"-26"-12"16,10 13 24-16,0 0-29 0,0-8 1 16,0 8 0-1,5 0 0-15,4-4-2 0,5 4 0 16,9 0 2-16,0-4 1 16,4 4-2-16,14 0 1 15,5 4 0-15,4-4 0 16,0-4-2-16,1 8 1 15,-6 0-4-15,1 0 1 16,-14-8-4-16,0 4 1 16,-9 0-9-16,-5-8 1 15</inkml:trace>
          <inkml:trace contextRef="#ctx0" brushRef="#br0" timeOffset="32760.1738">3561 4163 38 0,'4'4'19'0,"14"-8"-18"0,-8 4 29 16,-1-4-28-16,4 8 0 16,6 0 2-16,4-4 0 15,4 4-5-15,10 0 1 16,4-8 2-16,9 8 1 15,-4-4-2-15,-1 0 1 16,-3 0-5-16,-10 4 0 16,-5 0-10-16,1 5 0 15</inkml:trace>
          <inkml:trace contextRef="#ctx0" brushRef="#br0" timeOffset="36992.8252">4836 3642 31 0,'0'-8'15'0,"9"4"-7"0,-9 4 16 16,0 0-22-16,0 0 1 0,0-8 1 15,0 4 1-15,-4 0-6 16,-1 0 0-16,1 0 4 16,-1 0 1-16,-4 4-2 15,4 0 1-15,-4 0-1 16,0 4 0-16,-5 4-1 15,-4 0 0-15,4 4-1 16,-4 0 1-16,0 1-1 16,-1 7 0-16,1 0 0 15,4 5 0-15,1 3 0 16,-6 5 0-16,10 3 0 16,0 1 0-16,5 0 0 15,4-1 0-15,4 5 0 16,5-5 0-16,0-7 0 15,10-1 0-15,-1-3-1 16,5-5 1-16,0-4 0 16,0 1 0-16,-1-5 0 15,6-4 0-15,-1 0 0 0,1-4 0 16,-1-4 0-16,1 0 0 16,-1-12 0-16,0 0 0 15,-4 0 0-15,0-9 1 16,0-7-1-16,-5-1 0 15,-4 1 1-15,0-1 0 16,-5 1 0-16,-5 4 1 0,-4-1-1 16,0 1 1-16,0 12-1 15,-4-1 1-15,-1 9-1 16,-4 4 0-16,0 4-1 16,-5 9 1-16,5 3-1 15,0 4 1-15,0 9-2 16,4 3 1-16,5-7 0 15,0 7 0-15,9-8-1 16,-4-3 1-16,13 7-1 16,5-3 1-16,5-5 0 15,4 0 0-15,9-3-1 16,-9-5 1-16,14-8-1 16,-1-4 1-16,1-8 0 15,-9-4 0-15,-1-9 0 16,-4-7 1-16,0-9-1 15,-4 1 0-15,-6-9 1 0,-3 0 1 16,-6 4-1-16,-8-7 1 16,-5 11 1-16,-5 0 0 15,-4 5-1-15,0 3 1 16,-5 1-1-16,-4 3 0 16,-5 5-1-16,0 4 1 15,5 4-4-15,-5 4 1 16,5 3-3-16,4 5 0 15,1 5-6-15,8-1 1 16,10 4-9-16,8 0 0 16</inkml:trace>
          <inkml:trace contextRef="#ctx0" brushRef="#br0" timeOffset="37652.7701">6432 3187 37 0,'-18'-8'18'0,"-1"20"-12"0,15-12 23 0,-5 4-25 15,-5 0 0-15,0 4 2 16,0 8 0-16,1 5-8 16,-6 15 1-16,1 5 5 15,0 8 0-15,-5 12-2 16,0 0 0-16,5 20-1 16,4 13 1-16,5 3-2 15,4-3 1-15,5 0-1 16,5-9 0-16,9-8-1 15,4-12 1-15,9-4 0 16,-8-16 0-16,22 8-3 16,5-21 0-16,-5-7-5 0,0-13 1 15,9-8-8-15,5-12 0 16</inkml:trace>
          <inkml:trace contextRef="#ctx0" brushRef="#br0" timeOffset="38087.6327">6551 3943 35 0,'0'9'17'0,"13"-18"-13"15,1-7 23-15,9 8-25 16,4-8 0-16,5-9 2 16,0 1 1-16,5-17-5 15,-5 1 1-15,0-5 3 16,0 0 1-16,-5 0-2 16,1 1 1-16,-1 7-1 15,-4-8 1-15,-5 13-3 16,-4 7 1-16,0 5-1 15,-5 8 1-15,0 8-1 16,-4 8 0-16,-1 12 0 16,-4 12 0-16,5 9 0 0,-5 4 0 15,4 20-1-15,1 0 1 16,0-4-1-16,-1 8 0 16,1-4-2-16,-1 4 0 15,1-8-5-15,-1-12 1 16,-4-9-11-16,5-3 1 15</inkml:trace>
          <inkml:trace contextRef="#ctx0" brushRef="#br0" timeOffset="38433.4342">7291 3142 38 0,'-13'4'19'0,"17"-12"-14"16,1 16 24-16,-5 0-27 16,4 13 0-16,5-5 2 15,14 12 1-15,-4 1-6 16,3 12 1-16,6-1 4 15,8 5 0-15,-3 0-1 16,3 8 1-16,-4 3-1 0,-9 6 0 16,-5 11-1-1,-13 4 0-15,-14 17-1 0,-14-1 0 16,-23 9-7-16,-13-13 1 16,-10 13-12-16,0-13 1 15</inkml:trace>
        </inkml:traceGroup>
      </inkml:traceGroup>
    </inkml:traceGroup>
    <inkml:traceGroup>
      <inkml:annotationXML>
        <emma:emma xmlns:emma="http://www.w3.org/2003/04/emma" version="1.0">
          <emma:interpretation id="{17136EED-1E5E-4BDB-AF65-0D6110757C46}" emma:medium="tactile" emma:mode="ink">
            <msink:context xmlns:msink="http://schemas.microsoft.com/ink/2010/main" type="paragraph" rotatedBoundingBox="1801,15690 12842,15783 12829,17383 1788,172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034371-F64A-410D-9A05-902828CC8788}" emma:medium="tactile" emma:mode="ink">
              <msink:context xmlns:msink="http://schemas.microsoft.com/ink/2010/main" type="line" rotatedBoundingBox="1801,15690 12842,15783 12829,17383 1788,17290"/>
            </emma:interpretation>
          </emma:emma>
        </inkml:annotationXML>
        <inkml:traceGroup>
          <inkml:annotationXML>
            <emma:emma xmlns:emma="http://www.w3.org/2003/04/emma" version="1.0">
              <emma:interpretation id="{85F66627-0F55-4806-8C81-101128121232}" emma:medium="tactile" emma:mode="ink">
                <msink:context xmlns:msink="http://schemas.microsoft.com/ink/2010/main" type="inkWord" rotatedBoundingBox="1799,16024 3504,16038 3493,17304 1788,17290"/>
              </emma:interpretation>
              <emma:one-of disjunction-type="recognition" id="oneOf5">
                <emma:interpretation id="interp21" emma:lang="fr-FR" emma:confidence="0">
                  <emma:literal>up</emma:literal>
                </emma:interpretation>
                <emma:interpretation id="interp22" emma:lang="fr-FR" emma:confidence="0">
                  <emma:literal>Up</emma:literal>
                </emma:interpretation>
                <emma:interpretation id="interp23" emma:lang="fr-FR" emma:confidence="0">
                  <emma:literal>Uap</emma:literal>
                </emma:interpretation>
                <emma:interpretation id="interp24" emma:lang="fr-FR" emma:confidence="0">
                  <emma:literal>Ujp</emma:literal>
                </emma:interpretation>
                <emma:interpretation id="interp25" emma:lang="fr-FR" emma:confidence="0">
                  <emma:literal>UP</emma:literal>
                </emma:interpretation>
              </emma:one-of>
            </emma:emma>
          </inkml:annotationXML>
          <inkml:trace contextRef="#ctx0" brushRef="#br0" timeOffset="40250.3894">-5826 4936 31 0,'-18'-8'15'0,"4"-4"-5"0,10 3 16 16,-1 5-23-16,1 4 0 15,-1-4 3-15,0 8 1 16,-4 4-8-16,5 9 1 16,-5 7 4-16,4 9 1 15,5 7-2-15,0 9 1 0,5 20-3 16,-1-20 1-16,10 28-1 15,0-7 0-15,8-9-1 16,10-9 0-16,0-3-1 16,0-16 1-16,5-9 0 15,0-12 0-15,-1-8-1 16,10-12 1-16,-5-12 0 16,-4-13 1-16,4-7-1 15,-14-1 1-15,1-16-1 16,-6 8 0-16,-12 13 1 15,-6 3 0-15,-4 1 0 16,-4 3 0-16,-1 1-1 16,0 3 1-16,1 1-1 15,-1 4 1-15,1-1-1 16,4 9 1-16,0-4-1 16,0 4 0-16,0 3 0 0,-5 1 0 15,5 4 0-15,0 0 0 16,0 4 0-16,0 0 0 15,-4-4 0-15,4 4 0 16,0 0 0-16,0 0 0 16,4-8 0-16,1 0 0 15,-1-4 0-15,1-1 0 16,-1 1 0-16,1 0 0 16,0 0-1-16,4 0 1 15,-5-5 0-15,-4 5 1 0,0 0-1 16,5 4 0-16,-5 0 0 15,0 8 1-15,-5 0 0 16,1 12 1-16,-1 8-1 16,1 13 0-16,8 7 0 15,1-3 1-15,8 16-1 16,6 12 0-16,-1 8-1 16,9-4 1-16,1 1-1 15,-1-5 0-15,5-8-1 16,5-9 1-16,13-11-4 15,5-17 1-15,5-16-8 16,17-24 1-16,6-21-7 16,-1-12 0-16</inkml:trace>
          <inkml:trace contextRef="#ctx0" brushRef="#br0" timeOffset="40927.263">-4701 5192 40 0,'-9'4'20'0,"4"4"-19"15,5-8 29-15,9 13-26 16,1 3 0-16,-1 12 0 16,4 13 1-16,1 12-7 15,0 8 1-15,0 12 3 16,4 4 1-16,0-3-2 15,-9 3 0-15,0 0 0 16,5 0 0-16,-5-3-1 16,-4-9 1-16,-1-21 0 15,-4-7 0-15,-4-13-1 16,4-3 1-16,-5-29-1 16,1-13 1-16,-1-15-1 15,5-5 1-15,-4-12-1 0,-1-4 0 16,0-8 0-16,10-4 0 15,4-4 0-15,9 0 0 16,1-5 0-16,8 9 0 16,-4 4 0-16,0 16 0 15,4 9 0-15,-4 7 0 16,9 13 1-16,0 16 0 16,0 16 0-16,0 12 0 15,-4 17 0-15,-10 4 1 16,-4-1-1-16,-5 5 1 15,-14-4-1-15,-9-4 0 0,-8-5-1 16,-10-3 1-16,0-13-1 16,0-12 1-16,0-8-3 15,0-8 0-15,4-4-5 16,10 0 1-16,9 0-11 16,18-9 1-16</inkml:trace>
        </inkml:traceGroup>
        <inkml:traceGroup>
          <inkml:annotationXML>
            <emma:emma xmlns:emma="http://www.w3.org/2003/04/emma" version="1.0">
              <emma:interpretation id="{6EE11676-C125-4921-9751-9EE3FD636D70}" emma:medium="tactile" emma:mode="ink">
                <msink:context xmlns:msink="http://schemas.microsoft.com/ink/2010/main" type="inkWord" rotatedBoundingBox="4584,15713 5785,15724 5775,16907 4574,16897"/>
              </emma:interpretation>
              <emma:one-of disjunction-type="recognition" id="oneOf6">
                <emma:interpretation id="interp26" emma:lang="fr-FR" emma:confidence="0">
                  <emma:literal>to</emma:literal>
                </emma:interpretation>
                <emma:interpretation id="interp27" emma:lang="fr-FR" emma:confidence="0">
                  <emma:literal>tox</emma:literal>
                </emma:interpretation>
                <emma:interpretation id="interp28" emma:lang="fr-FR" emma:confidence="0">
                  <emma:literal>toc</emma:literal>
                </emma:interpretation>
                <emma:interpretation id="interp29" emma:lang="fr-FR" emma:confidence="0">
                  <emma:literal>tom</emma:literal>
                </emma:interpretation>
                <emma:interpretation id="interp30" emma:lang="fr-FR" emma:confidence="0">
                  <emma:literal>tor</emma:literal>
                </emma:interpretation>
              </emma:one-of>
            </emma:emma>
          </inkml:annotationXML>
          <inkml:trace contextRef="#ctx0" brushRef="#br0" timeOffset="41526.7194">-3000 4549 47 0,'-9'17'23'0,"4"27"-18"0,5-27 33 15,-5 7-37-15,1 17 0 0,-1 8 0 16,5 12 1-16,0 4-3 16,0 0 1-16,0 24 1 15,0 5 0-15,0-1-1 16,0-3 0-16,5-13 0 16,-1-8 0-16,1-4-5 15,0-12 1-15,-1-12-3 16,1-8 0-16,-5-9-2 15,-5-12 1-15,1-4 0 16,-6-8 1-16,1-8 6 16,-4-4 1-16,-6-17 5 15,1-7 1-15,0-5 2 16,4-8 1-16,5-4-2 16,4-3 0-16,1 11-2 15,8 0 1-15,10 0-4 16,4 5 1-16,5-1-2 0,14 4 0 15,4 9 0-15,5-1 0 16,4 9-4-16,0 4 1 16,5 8-7-16,5 4 0 15,4 4-7-15,-10 4 1 16</inkml:trace>
          <inkml:trace contextRef="#ctx0" brushRef="#br0" timeOffset="42096.2725">-2506 5391 45 0,'-10'-4'22'0,"1"-8"-19"16,9 16 37-16,-4-4-39 15,-1 4 1-15,1 0 1 16,-6 9 1-16,1 3-5 16,0 4 1-16,-5 9 3 15,10 7 0-15,4 1-2 16,0 4 1-16,9-5-1 16,14 1 0-16,4-5-1 15,5-7 1-15,5-9-1 16,-5-4 0-16,0-12 0 0,0-8 0 15,-5-12 0-15,1-5 0 16,-10-15 0-16,-4-13 1 16,-10-4-1-16,-8-4 0 15,-10 16 0-15,-9-4 0 16,-13 13 0-16,-10 3 0 16,-9 17 0-16,-4 0 0 15,4 16 0-15,-5 0 0 16,10 8 0-16,9 0 0 15,9 4-1-15,9-4 1 16,9 8-1-16,10-7 1 0,17 3-1 16,10-8 0-16,23 0 0 15,18-8 1-15,9 0-1 16,-9-4 1-16,5 0 0 16,-1-1 1-16,5 1-1 15,-4-4 1-15,9 0-1 16,-1 0 0-16,-3-5-16 15,-6-7 1-15</inkml:trace>
        </inkml:traceGroup>
        <inkml:traceGroup>
          <inkml:annotationXML>
            <emma:emma xmlns:emma="http://www.w3.org/2003/04/emma" version="1.0">
              <emma:interpretation id="{4ABAE184-839E-4B1B-A03D-5D50EC1CCB66}" emma:medium="tactile" emma:mode="ink">
                <msink:context xmlns:msink="http://schemas.microsoft.com/ink/2010/main" type="inkWord" rotatedBoundingBox="6774,16532 6836,16533 6833,16887 6771,16886"/>
              </emma:interpretation>
              <emma:one-of disjunction-type="recognition" id="oneOf7">
                <emma:interpretation id="interp31" emma:lang="fr-FR" emma:confidence="0">
                  <emma:literal>:</emma:literal>
                </emma:interpretation>
                <emma:interpretation id="interp32" emma:lang="fr-FR" emma:confidence="0">
                  <emma:literal>;</emma:literal>
                </emma:interpretation>
                <emma:interpretation id="interp33" emma:lang="fr-FR" emma:confidence="0">
                  <emma:literal>F</emma:literal>
                </emma:interpretation>
                <emma:interpretation id="interp34" emma:lang="fr-FR" emma:confidence="0">
                  <emma:literal>#</emma:literal>
                </emma:interpretation>
                <emma:interpretation id="interp35" emma:lang="fr-FR" emma:confidence="0">
                  <emma:literal>,</emma:literal>
                </emma:interpretation>
              </emma:one-of>
            </emma:emma>
          </inkml:annotationXML>
          <inkml:trace contextRef="#ctx0" brushRef="#br0" timeOffset="42817.6236">-915 5383 52 0,'-14'-4'26'0,"32"-4"-25"0,-18 8 26 0,5 0-27 16,4 0 0-16,0-4-5 16,-4 8 0-16,4 0-6 15,-5 0 1-15</inkml:trace>
          <inkml:trace contextRef="#ctx0" brushRef="#br0" timeOffset="42998.1182">-925 5709 52 0,'-9'4'26'0,"9"-8"-32"15,5 4 41-15,-5 0-36 16,4 4 0-16,1 0-26 0,4 0 1 16</inkml:trace>
        </inkml:traceGroup>
        <inkml:traceGroup>
          <inkml:annotationXML>
            <emma:emma xmlns:emma="http://www.w3.org/2003/04/emma" version="1.0">
              <emma:interpretation id="{A22C0E6C-7CC8-4224-B049-F1B50D65A06A}" emma:medium="tactile" emma:mode="ink">
                <msink:context xmlns:msink="http://schemas.microsoft.com/ink/2010/main" type="inkWord" rotatedBoundingBox="8113,16146 9957,16346 9877,17083 8033,16883"/>
              </emma:interpretation>
              <emma:one-of disjunction-type="recognition" id="oneOf8">
                <emma:interpretation id="interp36" emma:lang="fr-FR" emma:confidence="0">
                  <emma:literal>K=</emma:literal>
                </emma:interpretation>
                <emma:interpretation id="interp37" emma:lang="fr-FR" emma:confidence="0">
                  <emma:literal>KI</emma:literal>
                </emma:interpretation>
                <emma:interpretation id="interp38" emma:lang="fr-FR" emma:confidence="0">
                  <emma:literal>Ke</emma:literal>
                </emma:interpretation>
                <emma:interpretation id="interp39" emma:lang="fr-FR" emma:confidence="0">
                  <emma:literal>KE</emma:literal>
                </emma:interpretation>
                <emma:interpretation id="interp40" emma:lang="fr-FR" emma:confidence="0">
                  <emma:literal>Re</emma:literal>
                </emma:interpretation>
              </emma:one-of>
            </emma:emma>
          </inkml:annotationXML>
          <inkml:trace contextRef="#ctx0" brushRef="#br0" timeOffset="44257.8917">452 4989 46 0,'-10'0'23'0,"-3"4"-13"16,13 0 24-16,-9 4-34 15,4 8 1-15,-4 5 0 16,0 11 1-16,4 21-3 16,1 8 1-16,-1 8 1 0,0-16 0 15,5 20-1-15,5-4 1 16,4 1-1-16,5-13 1 16,-5-13-2-16,0-3 1 15,-4-13-4-15,-5-7 1 16,0-9-2-16,4-8 0 15,-4-4-3-15,-4-12 1 16,-1-4-5-16,5-1 1 16,0 1-1-16,-4-8 1 15</inkml:trace>
          <inkml:trace contextRef="#ctx0" brushRef="#br0" timeOffset="44723.627">863 5090 41 0,'37'-20'20'0,"22"0"-24"16,-45 16 42-16,0 4-35 15,-1 0 0-15,1 0 2 16,0 4 0-16,-10 4-6 16,-8 0 0-16,-1 0 4 15,-4 4 1-15,-5 5-2 16,-9-5 0-16,-4 4-1 15,-5 0 0-15,0 1-1 16,-5 3 1-16,1 0-1 16,-1-7 0-16,1 3 0 15,-1 0 1-15,5 0-1 0,5-3 0 16,4-1 0-16,5 0 0 16,4-4 0-16,5 0 0 15,4 4 0-15,5 1 0 16,5-5-1-16,8 0 1 15,10 0 0-15,5 0 0 16,13 4 0-16,-5 1 0 16,15 3 0-16,4 4 0 15,4 17 0-15,0 3 0 16,1-3 0-16,-10 0 0 16,-4-1-1-16,-10 1 0 0,1-5-3 15,-5-3 1-15,0-5-8 16,-5-3 1-16,1-13-5 15,-5-8 0-15</inkml:trace>
          <inkml:trace contextRef="#ctx0" brushRef="#br0" timeOffset="45280.7248">1723 5335 36 0,'0'0'18'0,"-5"-9"-17"16,5 9 30-16,9 0-28 16,5-4 0-16,0 4 3 15,9-4 0-15,9 4-8 16,4 0 1-16,1 0 4 15,4 0 1-15,0-4-3 16,5 0 1-16,-5-4-5 16,-5 8 0-16,-4 0-8 15,-4-4 1-15,-5 4-4 16,-10-4 0-16</inkml:trace>
          <inkml:trace contextRef="#ctx0" brushRef="#br0" timeOffset="45550.4108">1764 5623 42 0,'0'8'21'0,"23"-3"-25"0,-14-5 39 0,-5 4-33 15,1 4 1-15,4 0 1 16,5 0 0-16,9 0-5 16,0-4 1-16,9-4 2 15,9-4 1-15,18-4-3 16,1-4 0-16,4 0-14 16,9-1 1-16</inkml:trace>
        </inkml:traceGroup>
        <inkml:traceGroup>
          <inkml:annotationXML>
            <emma:emma xmlns:emma="http://www.w3.org/2003/04/emma" version="1.0">
              <emma:interpretation id="{8A93FEC3-A434-4A6A-B2D3-2DD06EEC4BD2}" emma:medium="tactile" emma:mode="ink">
                <msink:context xmlns:msink="http://schemas.microsoft.com/ink/2010/main" type="inkWord" rotatedBoundingBox="-4556,8783 3613,-6818 19157,1320 10986,16922"/>
              </emma:interpretation>
              <emma:one-of disjunction-type="recognition" id="oneOf9">
                <emma:interpretation id="interp41" emma:lang="fr-FR" emma:confidence="0">
                  <emma:literal>°</emma:literal>
                </emma:interpretation>
                <emma:interpretation id="interp42" emma:lang="fr-FR" emma:confidence="0">
                  <emma:literal>o</emma:literal>
                </emma:interpretation>
                <emma:interpretation id="interp43" emma:lang="fr-FR" emma:confidence="0">
                  <emma:literal>O</emma:literal>
                </emma:interpretation>
                <emma:interpretation id="interp44" emma:lang="fr-FR" emma:confidence="0">
                  <emma:literal>0</emma:literal>
                </emma:interpretation>
                <emma:interpretation id="interp45" emma:lang="fr-FR" emma:confidence="0">
                  <emma:literal>@</emma:literal>
                </emma:interpretation>
              </emma:one-of>
            </emma:emma>
          </inkml:annotationXML>
          <inkml:trace contextRef="#ctx0" brushRef="#br0" timeOffset="46720.6679">2939 5119 29 0,'-9'4'14'0,"0"0"-4"16,9-4 8-16,-5 0-16 16,0 4 1-16,1 0 0 15,-1-4 1-15,-4 4-5 16,5 4 0-16,-6 5 4 16,6-1 0-16,-1 12-1 0,1 1 0 15,4 7-1-15,0 9 1 16,4 0-1-16,5 11 0 15,5-7 0-15,0 0 0 16,4 0 0-16,5-9 0 16,9-3-1-16,5-5 1 15,4-7 0-15,0-5 0 16,0-4 0-16,0-8 1 16,-4-4-1-16,-5-12 1 15,4 0 0-15,-13-9 0 16,0-15 1-16,-5-1 0 15,-18-28 1 1,-9-4 1-16,-5 16-2 16,-13 4 1-16,-19 9-2 15,-4 15 0-15,0 5-1 16,-1 4 0-16,6 3-3 16,-1 17 0-16,9 0-2 15,5 1 1-15,10 3-4 16,3 0 0-16,10 0-10 15,9 0 0-15</inkml:trace>
          <inkml:trace contextRef="#ctx1" brushRef="#br0">3355 5615 0,'0'0'16,"0"0"0,0 0-1,0 0 1,0 0 0,0 0-1,0 0 1,0 0-1,0 0 1,0 0 0,0 0-1,0 0 1</inkml:trace>
        </inkml:traceGroup>
        <inkml:traceGroup>
          <inkml:annotationXML>
            <emma:emma xmlns:emma="http://www.w3.org/2003/04/emma" version="1.0">
              <emma:interpretation id="{E1C6EADC-A435-4729-9F0F-00CEE4212D36}" emma:medium="tactile" emma:mode="ink">
                <msink:context xmlns:msink="http://schemas.microsoft.com/ink/2010/main" type="inkWord" rotatedBoundingBox="11348,16046 12803,15972 12870,17290 11414,17364"/>
              </emma:interpretation>
              <emma:one-of disjunction-type="recognition" id="oneOf10">
                <emma:interpretation id="interp46" emma:lang="fr-FR" emma:confidence="0">
                  <emma:literal>(n)</emma:literal>
                </emma:interpretation>
                <emma:interpretation id="interp47" emma:lang="fr-FR" emma:confidence="0">
                  <emma:literal>(M)</emma:literal>
                </emma:interpretation>
                <emma:interpretation id="interp48" emma:lang="fr-FR" emma:confidence="0">
                  <emma:literal>(Mr)</emma:literal>
                </emma:interpretation>
                <emma:interpretation id="interp49" emma:lang="fr-FR" emma:confidence="0">
                  <emma:literal>(Mn)</emma:literal>
                </emma:interpretation>
                <emma:interpretation id="interp50" emma:lang="fr-FR" emma:confidence="0">
                  <emma:literal>(Mi)</emma:literal>
                </emma:interpretation>
              </emma:one-of>
            </emma:emma>
          </inkml:annotationXML>
          <inkml:trace contextRef="#ctx0" brushRef="#br0" timeOffset="47412.2263">4064 4899 40 0,'-10'-12'20'0,"6"4"-15"0,-1 4 25 15,-4-4-27 1,-5 8 1-16,1-4 2 0,-6 4 0 16,-4 4-7-16,-9 4 0 15,-4 4 6-15,4 8 0 16,0 9-2-16,4 12 1 16,1 11 0-16,0 26 0 15,4 11-2-15,0 5 1 16,5 12-2-16,8-1 0 15,10 1 0-15,10-4 0 16,17-9-3-16,19-3 1 0,9-21-4 16,4-8 0-16,10-16-8 15,-1-17 0-15,5-16-5 16,-9-8 0-16</inkml:trace>
          <inkml:trace contextRef="#ctx0" brushRef="#br0" timeOffset="48387.3886">4018 5587 42 0,'-19'16'21'0,"6"-4"-21"16,8-12 35-16,1 4-33 16,-1-4 1-16,5 0 0 15,0 0 1-15,0 0-5 16,5 0 0-16,-5 0 4 16,9-8 0-16,9-4-1 15,0-8 0-15,1-1 0 16,-1-11 0-16,0-5 0 15,1-4 0-15,-1 9-1 0,0-5 1 16,0 5-1-16,-4-1 1 16,0 13-2-16,0-1 1 15,-1 13-1-15,1 8 1 16,0 4-1-16,-1 13 1 16,1 7-1-16,0 5 0 15,4 3 0-15,0 9 0 16,-4-5 0-16,0 1 1 15,0-9-1-15,-1 1 0 16,-4-5 0-16,-4-3 0 16,0-5 0-16,-1-4 0 15,1-4 0-15,-5-4 0 0,0-4-1 16,0 0 1-16,4-16-1 16,1-8 1-16,4-5-1 15,5-7 1-15,-1-9 0 16,6 8 0-16,4 5 0 15,-5-1 0-15,5 9 0 16,-5-1 0-16,0 9 0 16,5 0 1-16,-9 12-1 15,4 4 1-15,0 8-1 16,1 4 1-16,-1 8 0 16,-4 9 0-16,4-1 0 15,0 9 1-15,-4 0-2 16,0 3 0-16,4-3-1 15,-4-1 1-15,-1-3-5 0,1-9 1 16,4-3-7-16,-4-9 1 16,4-8-7-16,1-4 0 15</inkml:trace>
          <inkml:trace contextRef="#ctx0" brushRef="#br0" timeOffset="48702.254">4809 4964 45 0,'13'-8'22'0,"15"0"-21"15,-19 8 36-15,5 0-34 16,-1 0 0-16,6 4 2 15,4 8 1-15,4 9-7 16,5 7 1-16,0 5 5 16,0 20 1-16,-5 8-2 15,-4 16 0-15,-4 8-1 16,-10 13 0-16,-9 4-2 16,-14 7 1-16,-13 9-6 15,-15 21 1-15,-8-9-16 16,-9-12 1-16</inkml:trace>
        </inkml:traceGroup>
      </inkml:traceGroup>
    </inkml:traceGroup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09:25.982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7102B50-7F68-4FE9-8765-5B858D4F6BAE}" emma:medium="tactile" emma:mode="ink">
          <msink:context xmlns:msink="http://schemas.microsoft.com/ink/2010/main" type="inkDrawing" rotatedBoundingBox="3779,6479 8444,6539 8419,8479 3754,8419" semanticType="enclosure" shapeName="Other"/>
        </emma:interpretation>
      </emma:emma>
    </inkml:annotationXML>
    <inkml:trace contextRef="#ctx0" brushRef="#br0">0 942 17 0,'0'-4'8'0,"4"18"-3"16,-4-14-1-16,0 0-4 15,8-3 0-15,0-1 0 16,0 4 0-16,-1-7 1 16,1 7 0-16,0-7 1 15,-4 0 0-15,4 0 1 16,0 0 0-16,0 0 0 16,-4 0 0-16,4-4-1 15,4-3 1-15,0 3-2 0,0 1 0 16,0-1 0-16,0-3 1 15,-1-3-1-15,5-5 0 16,8 1 0-16,-8 4 1 16,0-1-1-16,0 0 0 15,4 1-1-15,-1-4 1 16,1 3-1-16,0-3 1 16,0 3-1-16,0 0 0 15,0 1 0-15,-1-1 1 16,1 1-1-16,0-1 0 0,0 4 0 15,0 0 1-15,0 0-1 16,0 3 0-16,-1 0 0 16,1 1 0-16,0 3 0 15,0 0 0-15,-4 3 0 16,0 4 1-16,0 0-1 16,3 4 0-16,5-1 0 15,0 1 1-15,4 3-1 16,8-4 0-16,-5 1 0 15,1-4 0-15,4 0 0 16,-5-4 0-16,-3-3 0 16,-4 0 0-16,4 0 0 15,0-3 0-15,3-1-1 16,-3 4 1-16,4-11 0 16,0-3 1-16,-1-4-1 15,-3 4 1-15,0-10 0 0,0 6 0 16,8 0-1-16,-1-3 1 15,1 3-1-15,0 1 1 16,-5 2-1-16,1-2 1 16,4 6-1-16,-4 4 0 15,-5-4 0-15,1 4 0 16,0 0 0-16,0 0 0 16,3 7 0-16,1 0 0 15,0 0-1-15,0 0 1 16,0 7 0-16,-1 3 0 15,-3 4 0-15,0 4 1 16,4-1-1-16,-1 5 1 0,-3-1-1 16,4 0 1-16,0 0 0 15,-1 4 0-15,-3-11-1 16,8 0 1-16,-4-4-1 16,-1 1 0-16,1-4 0 15,4-7 1-15,0 0-1 16,-1 0 0-16,1-4 0 15,0 4 0-15,-1 0 0 16,-7 3 0-16,8 4-1 16,-4 4 1-16,3-4 0 15,-3 10 0-15,4-3 0 16,-4 4 0-16,-1-7 0 16,5 6 0-16,-4 1 0 15,-4-1 1-15,3-6-1 16,-3 3 0-16,4-7 0 0,4 0 0 15,-5-4 0-15,5 1 0 16,0-4 0-16,-4 7 0 31,19 3 0-31,-7 8 0 16,-9 3 0-16,-3 4 0 16,-4 3 0-16,0 0 1 15,-4 0-1-15,3-3 0 16,1 3 0-16,0-7 0 15,0-3 0-15,0-1 0 16,-1 1-1-16,1-4 1 0,0-4 0 16,0 1 0-16,3 3 0 15,-7-3 0-15,0 3 0 16,-4 3 0-16,0 4 0 16,-4 4 1-16,-1 3-1 15,1 0 0-15,0 0 0 16,0 1 0-16,8-5 0 15,4 1 0-15,3 0 0 16,-3 3 0-16,0-7 0 16,4 0 0-16,-1 4 0 15,1-8 0-15,-4 11 0 16,-4 0 0-16,-4-3 0 16,0 3 0-16,-5-3 0 15,1 0 0-15,-4 3 0 16,4 0 0-16,-4 0 0 0,0 0 0 15,-4 0 0-15,0 1 1 16,0-5-1-16,0 4 0 16,0 4 0-16,-1-7 0 15,1-1 0-15,0 1 0 16,0 3 0-16,0-3 0 16,0 3 0-16,0-3 1 15,0 3-1-15,0-4 1 16,0 1 0-16,4 0 0 15,0-4-1-15,4 0 1 0,-4-7-1 16,3 0 0-16,-3 0 0 16,0 0 0-16,0 0 0 15,4-3 0-15,0-1 0 16,0 1 0-16,0-1 0 16,-1 1 0-16,1-8 0 15,0 4 1-15,0 0-1 16,0 0 0-16,-4 0-1 15,-4 0 1-15,-8 4-12 16,-8-4 1-16</inkml:trace>
    <inkml:trace contextRef="#ctx0" brushRef="#br0" timeOffset="2567.9051">67 917 20 0,'4'-7'10'0,"0"10"-5"0,0-10 10 16,-4 7-13-16,0 0 1 16,4-3 2-16,0-4 0 15,0 0-6-15,0 0 1 0,4 0 3 16,-4 0 0-16,8-8 0 16,-4 1 0-16,-8-3-1 15,-4-1 0-15,4 0-1 16,-4-6 1-16,0-5-1 15,0-2 1-15,0 3-1 16,0-8 1-16,4 1-2 16,0 0 0-16,-4 3 0 15,4 0 1-15,4-3-1 16,0-4 0-16,8 7 0 16,0-3 0-16,4 3 0 15,3-3 0-15,1 7 0 16,8 3 0-16,-8 0 0 15,4 1 0-15,0 3 0 16,3-1 0-16,-3 5 0 0,0-4 0 16,0-4 0-16,3 0 0 15,1 1 0-15,0-1 0 16,0 0 0-16,0-3 0 16,-5 7 0-16,1 3 0 15,-4 0 0-15,0 4 0 16,0 4 0-16,0-4 0 15,7 0-1-15,-3 3 1 16,0 0 0-16,0-3 0 16,4 4 0-16,3-1 1 15,-7 4-2-15,4-7 1 0,0-7 0 16,0 10 0-16,-1-3 0 16,-3-4 0-16,0 1 0 15,0-4 0-15,0-1 0 16,-1 1 1-16,1 0-1 15,0 7 0-15,0-4 0 16,4 1 0-16,-1 3-1 16,1 0 1-16,0-1 0 15,4 8 0-15,3 0 0 16,5 4 0-16,0 6 0 16,-1-3 0-16,5 4 0 15,0-1 0-15,-5-3-1 16,5-3 1-16,4-4 0 15,-1 0 1-15,1 0-2 16,0-4 1-16,7-3 0 16,9-4 0-16,-5 4 0 0,-3 0 0 15,-5 4 0-15,-3-1 0 16,-4-3 0-16,-1 7 0 16,1-4 0-16,0 4 0 15,3 0 0-15,-3 4 0 16,7-5 0-16,5 1 1 15,0 0-2-15,-1 0 1 16,-3-3 0-16,-1 3 0 16,-7 3 0-16,0 4 1 15,-5 0-2-15,1 4 1 0,-4-1 0 16,-1 4 1-16,1 0-2 16,8-3 1-16,-8-4 0 15,7 0 0-15,9-4 0 16,3-3 1-16,-3 0-1 15,0 0 0-15,-5 0 0 16,1 0 0-16,-1 0 0 16,1 3 0-16,0 1-1 15,3 3 1-15,-7 3 0 16,4 5 0-16,-5 2 0 16,5 1 1-16,-4-1-2 15,-1 8 1-15,-7-4 0 16,4-3 1-16,-5 3-1 15,-3 0 0-15,0-4 0 16,-4 12 0-16,-1-5 0 0,1 1 0 16,4 3 0-16,-8-3 0 15,0 3 0-15,-1 0 1 16,-3 7-1-16,0 0 0 16,-4 4 1-16,0 3 0 15,-4-6 0-15,0-1 0 16,-4 0 0-16,-1 0 0 15,-3 1-1-15,0-1 1 16,0-4-1-16,0-2 1 16,-4 6-1-16,0-3 0 15,0 3 0-15,0-4 0 16,-4 5 0-16,0-1 0 0,0 0 0 16,0 0 0-16,-3-3 1 15,-1 0 0-15,0-1-1 16,4 1 1-16,0 3-1 15,0 1 1-15,0-5-1 16,0 1 0-16,4-4 0 16,0 0 0-16,0-7-1 15,4 1 1-15,0-1 0 16,0 0 0-16,0 0 0 16,4 4 0-16,0-1-1 15,0 1 1-15,3-1 0 16,1 1 0-16,0 0 0 15,0-4 0-15,4 0-1 16,8 7 1-16,0 4 0 16,-5-1 0-16,1-2 0 15,4-5 1-15,-4 15-1 0,-4-4 1 16,0-3-2-16,-4 3 1 31,-4 22 1-31,3-5 0 16,-11-2 0-16,4-4 0 15,0-4-1-15,0 4 1 16,0-8 0-16,4-2 0 16,0-5-1-16,0-3 0 15,0-3 0-15,-4-4 0 16,0-3-7-16,-4-4 0 16,4-4-6-16,-12-3 0 15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09:32.768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3BC1CCF-9607-43AA-BAE5-2E3E9E13C559}" emma:medium="tactile" emma:mode="ink">
          <msink:context xmlns:msink="http://schemas.microsoft.com/ink/2010/main" type="inkDrawing" rotatedBoundingBox="3979,7775 8624,8652 8253,10619 3608,9742" semanticType="enclosure" shapeName="Other">
            <msink:sourceLink direction="with" ref="{2F200665-A98E-4A27-83DE-B7CEAB38870C}"/>
            <msink:destinationLink direction="with" ref="{6EC561F9-4F84-4B87-A2CB-0D27BAF057D6}"/>
          </msink:context>
        </emma:interpretation>
      </emma:emma>
    </inkml:annotationXML>
    <inkml:trace contextRef="#ctx0" brushRef="#br0">27-32 25 0,'0'0'12'0,"32"11"-12"0,-24-11 9 16,-4 3-9-16,4 1 1 15,-4-1 0-15,0 1 0 16,4 0-1-16,-4 3 0 16,0-4 2-16,0 1 0 15,0 3 0-15,-4 0 0 16,0 3 1-16,0 1 0 15,-4-4-1-15,4 4 0 16,-4-1 0-16,0 4 0 0,-4 0-1 16,0 4 0-16,-4 0 0 15,-4 6 1-15,12-3 0 16,-4 4 0-16,4-4-1 16,4 4 0-16,4 3 0 15,12-10 0-15,-4 3-1 16,4 4 0-16,8-4 0 15,3 0 0 1,17 7-1 0,0-3 1-16,-1 0 0 15,1-1 0-15,-4-2 0 16,3-1 1-16,1 0-1 16,8 4 0-16,-1 3 0 15,5-3 0-15,3-4 0 16,-7 0 0-16,-4-4 0 15,-1 1 0-15,5 0-1 16,-1 6 1-16,1-6 0 0,-4 3 0 16,3 0 0-16,5-6 0 15,-1 9 0-15,-3 1 0 16,-4 0 0-16,-1-1 1 16,-7 1-1-16,-4-4 0 15,-5 4 0-15,-3 3 1 16,0-7-2-16,0 4 1 15,-4 0 0-15,-1-1 0 0,1 1 0 16,0-4 0-16,0 4 0 16,0 0 0-16,-1-1 0 15,1 1 0-15,-4 3 0 16,8-3 0-16,4-4 0 16,-1-7 0-16,5 7 0 15,8-10 0-15,-1 7 0 16,-3-1 0-16,0-3 0 15,-5-3 1-15,5-1-1 16,-4 1 0-16,0 3-1 16,-1 0 1-16,-3-3 0 15,0-1 0-15,0 1 0 16,3-4 0-16,1-3 0 16,4-1 0-16,-1 4 0 15,5-3 0-15,-4-4 0 16,-1-7 0-16,1 0 0 15,-4 3 1-15,-4 4-2 16,-1 0 1-16,-3-3 0 16,0 3 0-16,0 3 0 0,-1 1 0 15,1-1 0 1,4 1 0-16,-4-8 0 0,3 1 0 16,9-4 0-16,4 0 0 15,0 3 0-15,3-7 0 16,-3 1 0-16,-1-4 0 15,-7 3 0-15,0-3 1 16,-4 0-1-16,-5 7 1 16,-3 0-1-16,0-4 1 0,4 4-1 15,-4-3 1-15,7-1-1 16,-3 0 0-16,0-3 0 16,-4 0 1-16,0 0-2 15,-1 0 1-15,1 3 0 16,4-3 0-16,4 4 0 15,-5-4 0-15,1-4 0 16,-4 4 0-16,4 0 0 16,-4-7 1-16,0 3-1 15,-1 0 1-15,-3-3-1 16,4 0 1-16,-4-7-1 16,-4 7 1-16,0-1-1 15,-5 1 0-15,1-3-1 16,0-1 1-16,0 4 0 15,4-8 0-15,-4 1 0 16,0 0 0-16,0 3 0 16,0 1 0-16,4-5 0 0,-1 5 0 15,-3-1 0-15,0 4 1 16,0 0-1-16,0-1 0 16,0 5 0-16,4 3 0 15,4-4 0-15,0-3 0 16,11-4-1-16,5-3 1 15,4-4 0-15,7 1 0 16,5 2 0-16,-1-10 0 16,-3 8-5-16,-4-1 1 15,7 0-7-15,-15 8 0 16</inkml:trace>
    <inkml:trace contextRef="#ctx0" brushRef="#br0" timeOffset="4683.8489">-4 0 31 0,'-16'0'15'0,"12"7"-14"0,4-7 15 15,0 0-17-15,0 0 1 16,0 0 1-16,8 0 0 0,-8 4-1 15,0-1 1-15,0 1 0 16,0-1 1-16,0 4 0 16,-4 0 0-16,0 0 0 15,4 4 0-15,0 0-1 16,-4-1 1-16,0 1-1 16,4-1 0-16,4 1-1 15,-4-4 1-15,0 0-1 16,0 0 1-16,0 7-1 15,0 0 0-15,0 4 0 16,0 3 1-16,0-3-1 16,4-1 0-16,0 1 0 15,-4 7 1-15,0-8-1 16,12 1 1-16,0 0-1 16,-4-1 1-16,-1 1-1 15,5 0 0-15,0-1 0 0,4-3 0 16,-4 4 0-16,4 7 0 15,4-8 0-15,-4 4 1 16,3-3-2-16,1 0 1 16,0 3 0-16,0 0 0 15,0 0 0-15,-4 7 0 16,0-3 0-16,-1 3 0 16,1 1 0-16,0-1 0 15,0 0-1-15,4 4 1 0,0-1 0 16,4-2 1-16,-1 2-1 15,1-2 0-15,0-5 0 16,0 8 0-16,4-7 0 16,3 3 0-16,1 0 0 15,0-3 0-15,4 3 0 16,-5-3 0-16,-3 0 0 16,0-1 0-16,-4-3 0 15,4 1 0-15,-5-5-1 16,1-3 1-16,-4 0 0 15,0 4 0-15,0-4 0 16,-1 0 1-16,5 0-1 16,-4 1 0-16,0-1 0 15,0-4 0-15,4 8 0 16,-1 0 0-16,-3 3 0 16,0 0 0-16,0 4 0 0,0-4 0 15,0 3 0-15,7-2 0 16,-3-1 0-16,0-4 1 15,-4 5-1-15,4-5 0 16,0 4 0-16,-1-10 0 16,1 3-1-16,4-3 1 15,-4-1-1-15,0-3 1 16,-1-3 0-16,-3 3 0 16,0 3 0-16,0 1 0 15,-4 3 0-15,0-10 1 16,4 3-1-16,-1 0 0 0,1 0 0 15,0 0 0-15,0-4-1 16,0 4 1-16,4 1 0 16,-1-1 0-16,-3-4 0 15,0 8 1-15,0-4-2 16,4 0 1-16,0 0 0 16,3-4 1-16,5 4-2 15,0-3 1-15,0-1 0 16,-1 1 0-16,1-4 0 15,0 4 1-15,-4-4-1 16,-1 0 0-16,1 3 0 16,-4-3 0-16,8 4-1 15,-5-4 1-15,1 3 0 16,4 1 0-16,-4-1 0 16,4 1 0-16,-1 3 0 15,1-4 0-15,0 1 0 0,0-1 1 16,-1 1-1-16,1-1 0 15,0-3 0-15,0 0 0 16,-5 4 0-16,5-4 0 16,-4 0 0-16,-4 0 0 15,-1 0-1-15,-3 0 1 16,0 0 0-16,-4 0 0 16,0 0 0-16,0 0 0 15,0 0 0-15,0 0 0 16,-1 0 0-16,1 0 0 15,0 0 0-15,0 0 0 0,4 0 0 16,0 0 0-16,-4 3 0 16,3 1 0-16,-3 0 0 15,0-1 0-15,0 1 0 16,0 3 0-16,4 0 0 16,-4-4 0-16,11 4 0 15,-3-3 0-15,0-1 0 16,4-3 0-16,-4 0 0 15,3 0 1-15,-3 0-2 16,0 0 1 0,8 0 0-1,-4 0 0-15,-1 0 0 16,-3 0 1-16,0-3-2 16,-4-1 1-16,4 1 0 15,3-1 0-15,-3-3 0 16,0 0 0-16,0 0 0 15,0 0 1-15,0 0-1 0,-5-4 1 16,1 4-1 0,8 0 1-16,4-7 0 0,-1 4 0 15,1-8-1-15,-4 0 0 16,0 4 0-16,-4 0 0 16,-1 0 0-16,1 0 1 15,-4 0-1-15,4-4 0 16,-4 0 0-16,0 1 0 15,-5-4 0-15,1 3 0 16,0-3 0-16,0 0 0 16,-4-4 0-16,0 4 1 0,-4 0-2 15,0 3 1-15,0-3 0 16,4 0 0-16,-4 7 0 16,0-1 0-16,3-2 0 15,1-1 0-15,-4 1 0 16,4-1 0-16,-4 0 0 15,0 1 0-15,-4-5 0 16,4-2 0-16,-4 3 0 16,4-4 0-16,-4 4 0 15,4 0 1-15,-4-1-1 16,4 5 0-16,-4-4 0 16,4-1 0-16,-1 1 0 15,1 0 0-15,0-4 0 16,4 4 0-16,-4 0-1 15,0-4 1-15,4 4 0 16,0-4 0-16,8-3 0 0,-4 0 0 16,4 3 0-16,-5 4 0 15,1 0 0-15,0 3 0 16,-4 4 0-16,0 0 1 16,4 0-1-16,-4 0 0 15,0 3 0-15,4 1 1 16,-1-1-2-16,1 1 1 15,0-1 0-15,0-3 0 16,0 0 0-16,0 0 0 0,4 0 0 16,-8 3 0-16,3-7 0 15,-3 1 0-15,0-1 0 16,0-3 0-16,4 0-1 16,-4-4 0-16,4 0-2 15,-4 1 0-15,0 2-8 16,-1-2 0-16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09:30.622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EC561F9-4F84-4B87-A2CB-0D27BAF057D6}" emma:medium="tactile" emma:mode="ink">
          <msink:context xmlns:msink="http://schemas.microsoft.com/ink/2010/main" type="inkDrawing" rotatedBoundingBox="3892,8317 8277,8632 8230,9286 3845,8971" semanticType="callout" shapeName="Other">
            <msink:sourceLink direction="with" ref="{E3BC1CCF-9607-43AA-BAE5-2E3E9E13C559}"/>
          </msink:context>
        </emma:interpretation>
      </emma:emma>
    </inkml:annotationXML>
    <inkml:trace contextRef="#ctx0" brushRef="#br0">-4 0 28 0,'12'4'14'0,"-28"3"-15"16,20-7 15-16,0 3-14 15,4 1 0-15,-4-1 1 16,3 1 1-16,1-1-1 16,0 1 0-16,8-1 1 15,-4 1 0-15,4 3 1 16,0 0 0-16,4 0-2 0,0 0 1 16,7 4-1-16,-3-1 0 15,0 1-1-15,0-1 1 16,0 1-1-16,3 10 0 15,1 0 0-15,0 8 1 16,-4 2-1-16,0 5 0 16,-5 6 0-16,1-7 1 15,-4 4-1-15,4 0 0 16,-4-7-1-16,4-4 1 16,0 0 0-16,7-3 0 15,5-4 0-15,8-4 0 0,3-2 0 16,5-8 0-16,-8 0-1 15,3-4 1-15,1 4 0 16,0-7 0-16,3 4 0 16,1-4 1-16,0 3-1 15,-1 4 0-15,9 0 0 16,3 1 0-16,-3 2 0 16,-5-3 0-16,-3 4 0 15,0-1 0-15,-1-3 0 16,1 0 0-16,0 0 0 15,-1 1 0-15,-3-1 0 16,-1 0 1-16,5 0-1 16,4 0 0-16,-5 0 0 15,-3 0 1-15,-4 3 0 16,-5 1 0-16,1-4 0 16,-4 4 0-16,0-1 0 0,-1 1 0 15,1-4-1-15,0-7 1 16,4-4-1-16,3 1 0 15,1-4 0-15,4-4 0 16,7 1 0-16,-3 3 0 16,-1-4 0-16,1 4 0 15,-4 7 0-15,-1 3 0 16,-7 5 0-16,-4-1 1 16,0 3-1-16,-1 1 1 15,1 3 0-15,4-11 0 0,0 1-1 16,3-4 1-16,5-7-1 15,-4 3 0-15,7-3 0 16,1-3 1-16,-1-1-2 16,1 1 1-16,-4 2 0 15,-5 1 0-15,-3 0 0 16,-4 0 0-16,-4 0 0 16,-1 0 0-16,1 0 0 15,0 0 0-15,0-4 0 16,4 1 0-16,-5-4 0 15,-3 3 1-15,0 1-1 16,0-1 0-16,-4 0 0 16,-5 4 0-16,1-3 0 15,0-1 0-15,-4 4 0 16,0 4 0-16,0-4 0 16,0 3 0-16,0 4 0 15,4-3 0-15,3-5 0 16,1 12 0-16,0-4 0 0,0 0 0 15,4 0 0-15,-4-7 0 16,0 0 0-16,3 7 0 16,1-7 0-16,-4 3 0 15,0-3 0-15,0 0 0 16,-4 0 0-16,3 7 0 16,-3-3 0-16,4 3 0 15,-4 0 0-15,0 3 0 16,4 1 0-16,0-8 0 0,-1 1 0 15,-3-1 0-15,0 1 0 16,4-4 1-16,-4-4-1 16,0 4 0-16,0 0 0 15,-1-4 0-15,1 1 0 16,-4-1 0-16,0-7 0 16,4 8 1-16,-4 3-1 15,0-4 0-15,4 1 0 16,0 3 1-16,-4 0-1 15,-1-1 0-15,-3 8-2 16,0-7 1-16,0-10-11 16,4-4 1-16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T" name="resolution" value="1" units="1/dev"/>
        </inkml:channelProperties>
      </inkml:inkSource>
      <inkml:timestamp xml:id="ts0" timeString="2019-07-01T20:09:38.867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1D29A95-A7F9-4C22-9980-E34A1ED5CFB4}" emma:medium="tactile" emma:mode="ink">
          <msink:context xmlns:msink="http://schemas.microsoft.com/ink/2010/main" type="inkDrawing" rotatedBoundingBox="17810,11190 17825,11190 17825,11205 17810,11205" shapeName="Other"/>
        </emma:interpretation>
      </emma:emma>
    </inkml:annotationXML>
    <inkml:trace contextRef="#ctx0" brushRef="#br0">4326-554 0,'0'0'0,"0"0"16,0 0-1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5.902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262396B-9158-40DB-9205-890B29F93697}" emma:medium="tactile" emma:mode="ink">
          <msink:context xmlns:msink="http://schemas.microsoft.com/ink/2010/main" type="inkDrawing" rotatedBoundingBox="8515,3916 10302,5135 10200,5285 8413,4066" semanticType="callout" shapeName="Other">
            <msink:sourceLink direction="with" ref="{1C2E4B2E-89EF-453D-B5FD-A435A45BD9CE}"/>
            <msink:sourceLink direction="with" ref="{4ACF38A5-62F3-4E48-9421-4103E7362959}"/>
          </msink:context>
        </emma:interpretation>
      </emma:emma>
    </inkml:annotationXML>
    <inkml:trace contextRef="#ctx0" brushRef="#br0">1468-785 31 0,'0'-4'15'0,"-10"8"-11"16,10-4 22-16,5-12-25 15,-5 12 0-15,-5 0 1 16,1-4 0-16,-5 4-3 16,0-4 1-16,-10 8 1 15,6-4 1-15,-1 4 0 0,-4 0 0 16,-1-8 0-16,1 8 0 15,0-8 0-15,-1 4 1 16,-3-4-1-16,-1 0 0 16,0-8-1-16,-5 8 1 15,-4-4-1-15,5-1 0 16,0-3 0-16,-1 0 0 16,1 0 0-16,4-4 1 15,-5-5-1-15,-4 1 0 16,0-4 0-16,-4-9 0 15,-1 9 0-15,1-1 1 0,-10 1-1 16,5-1 1-16,0 1-1 16,0 0 1-16,-1-1-1 15,6-3 1-15,-1 3-1 16,-4 1 0-16,9-8-1 16,-5-13 0-16,5 8 0 15,0 1 0-15,-9-1 0 16,0-3 0-16,0-1 0 15,-5 0 0-15,1-3 0 16,-10-1 0-16,4 0 0 16,6 13 0-16,-1-1 0 15,0 5 0-15,-4 3 0 16,9 1 0-16,4-5-2 16,5 5 0-16,5-4-7 0,4-1 0 15,9-16-7-15,5 5 0 16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T" name="resolution" value="1" units="1/dev"/>
        </inkml:channelProperties>
      </inkml:inkSource>
      <inkml:timestamp xml:id="ts0" timeString="2019-07-01T20:09:21.284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1CBD8CF-BC21-45AD-B210-B27D4F37E39D}" emma:medium="tactile" emma:mode="ink">
          <msink:context xmlns:msink="http://schemas.microsoft.com/ink/2010/main" type="inkDrawing" rotatedBoundingBox="13484,11744 13499,11744 13499,11759 13484,11759" shapeName="Other"/>
        </emma:interpretation>
      </emma:emma>
    </inkml:annotationXML>
    <inkml:trace contextRef="#ctx0" brushRef="#br0">0 0 0,'0'0'0,"0"0"15,0 0-15,0 0 16,0 0-16,0 0 16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04.342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6600456-66F5-4CF9-9C54-8385BB31A080}" emma:medium="tactile" emma:mode="ink">
          <msink:context xmlns:msink="http://schemas.microsoft.com/ink/2010/main" type="inkDrawing" rotatedBoundingBox="10329,7794 13669,7860 13658,8423 10318,8357" semanticType="callout" shapeName="Other">
            <msink:sourceLink direction="with" ref="{EC2428E5-C7B0-406A-AC05-38EB26818987}"/>
            <msink:sourceLink direction="with" ref="{A4F3EF94-8047-4A31-B9FF-0B5C553C30B2}"/>
          </msink:context>
        </emma:interpretation>
      </emma:emma>
    </inkml:annotationXML>
    <inkml:trace contextRef="#ctx0" brushRef="#br0">3 541 28 0,'-9'-4'14'0,"5"4"-14"15,4 0 18-15,0 0-18 16,0 0 1-16,4-12 1 16,-4 12 0-16,9-8-3 15,0-4 1-15,0 1 1 0,4-9 0 16,1 0 0-16,3-3 1 15,10-1-2-15,4-4 1 16,0 1-1-16,4-5 1 16,1 5-1-16,-1-1 1 15,-4 1-1-15,5-1 1 16,-5 1-1-16,0 3 0 16,0-4 0-16,4 1 0 15,5 3 0-15,4 1 0 16,1 3-1-16,-5 4 1 0,-1 8 0 15,6 0 0 1,-1 4 0-16,5 4 0 0,-5 0 0 16,0 0 0-16,-8 4 0 15,4 0 1-15,-5 0-1 16,-4 0 0-16,0-4 0 16,-4 4 0-16,4 0 0 15,0 0 0-15,4 0 0 16,1 4 0-16,-1 0 0 15,5 3 0-15,0-3 0 16,9 0 1-16,8 4-2 16,-4-4 1-16,0 0 0 15,5 4 1-15,-5-8-1 16,-4 3 0-16,0-3 1 16,-1 4 0-16,1-8 0 15,0-4 0-15,0 4 0 0,13-4 1 16,0 4-1-16,-5 0 0 15,5-4-1-15,5 0 1 16,-5 4 0-16,-5-3 0 16,1-1-1-16,4 0 1 15,0 0-1-15,-4 0 0 16,-1 4 0-16,-4 4 1 16,9-4-1-16,-4 4 0 15,-5 4 0-15,-9 3 0 16,-4 5 0-16,0 0 1 15,-4 8-1-15,-5-5 1 16,-5 9 0-16,1 7 0 0,-10-3-1 16,1-1 1-16,-5 1-1 15,5 3 0-15,-4 1 0 16,-1-1 0-16,-4-3 0 16,0-5 0-16,-1-3 0 15,1-1 0-15,0-7-1 16,0 0 0-16,9-12-11 15,-1-12 1-15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09:41.611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E6B339D-95FA-4FFA-A24B-ACA7BFB8B92B}" emma:medium="tactile" emma:mode="ink">
          <msink:context xmlns:msink="http://schemas.microsoft.com/ink/2010/main" type="writingRegion" rotatedBoundingBox="8335,8427 10410,8324 10428,8688 8353,8791"/>
        </emma:interpretation>
      </emma:emma>
    </inkml:annotationXML>
    <inkml:traceGroup>
      <inkml:annotationXML>
        <emma:emma xmlns:emma="http://www.w3.org/2003/04/emma" version="1.0">
          <emma:interpretation id="{431C914F-B525-49A9-98BE-8200681C1A30}" emma:medium="tactile" emma:mode="ink">
            <msink:context xmlns:msink="http://schemas.microsoft.com/ink/2010/main" type="paragraph" rotatedBoundingBox="8335,8427 10410,8324 10428,8688 8353,87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736252-A62A-4C5A-9AF1-B01954DB4672}" emma:medium="tactile" emma:mode="ink">
              <msink:context xmlns:msink="http://schemas.microsoft.com/ink/2010/main" type="line" rotatedBoundingBox="8335,8427 10410,8324 10428,8688 8353,8791"/>
            </emma:interpretation>
          </emma:emma>
        </inkml:annotationXML>
        <inkml:traceGroup>
          <inkml:annotationXML>
            <emma:emma xmlns:emma="http://www.w3.org/2003/04/emma" version="1.0">
              <emma:interpretation id="{2F200665-A98E-4A27-83DE-B7CEAB38870C}" emma:medium="tactile" emma:mode="ink">
                <msink:context xmlns:msink="http://schemas.microsoft.com/ink/2010/main" type="inkWord" rotatedBoundingBox="8336,8446 8668,8429 8685,8775 8353,8791">
                  <msink:destinationLink direction="with" ref="{E3BC1CCF-9607-43AA-BAE5-2E3E9E13C559}"/>
                </msink:context>
              </emma:interpretation>
              <emma:one-of disjunction-type="recognition" id="oneOf0">
                <emma:interpretation id="interp0" emma:lang="fr-FR" emma:confidence="0">
                  <emma:literal>Dop</emma:literal>
                </emma:interpretation>
                <emma:interpretation id="interp1" emma:lang="fr-FR" emma:confidence="0">
                  <emma:literal>Pp</emma:literal>
                </emma:interpretation>
                <emma:interpretation id="interp2" emma:lang="fr-FR" emma:confidence="0">
                  <emma:literal>Bop</emma:literal>
                </emma:interpretation>
                <emma:interpretation id="interp3" emma:lang="fr-FR" emma:confidence="0">
                  <emma:literal>Pop</emma:literal>
                </emma:interpretation>
                <emma:interpretation id="interp4" emma:lang="fr-FR" emma:confidence="0">
                  <emma:literal>Pap</emma:literal>
                </emma:interpretation>
              </emma:one-of>
            </emma:emma>
          </inkml:annotationXML>
          <inkml:trace contextRef="#ctx0" brushRef="#br0">150 88 25 0,'4'-14'12'0,"4"-7"-9"0,-8 21 13 16,4 4-15-16,4-8 1 15,0-3-1-15,0 0 0 16,0 7-1-16,0 3 0 16,0 1 0-16,0 3 1 15,0 0 0-15,-4 4 0 16,0-1 0-16,-4 4 0 0,0 4-1 15,-4 3 1-15,0-7 0 16,-4 0 1-16,-4 1-1 16,0-5 0-16,-4 4 0 15,-4-7 0-15,0-3 0 16,-11-4 0-16,7-4 0 16,4-6 0-16,0-1 0 15,4-7 0-15,4 1-1 16,5-4 1-16,-1-4-1 15,4 4 0-15,4 3 0 16,8 4 0-16,0-4 0 16,3 8 0-16,5-1-1 15,0 4 1-15,4 0 0 16,-4 7 1-16,0 4-1 16,4-4 0-16,-9 0 0 15,1 7 0-15,0 3 0 0,0 1 1 16,-4 7-1-16,-4-4 0 15,0 3 0-15,-4 1 0 16,-4 0-1-16,-8 6 1 16,0-6-1-16,0-4 1 15,-7 0 0-15,-1-3 0 16,0-4 0-16,4-7 0 16,-4-4 0-16,4 1 1 15,4-11-1-15,0-1 0 16,5 1 0-16,7 0 0 15,7 0-2-15,1-3 1 0,4 2-9 16,4 5 1-16</inkml:trace>
          <inkml:trace contextRef="#ctx0" brushRef="#br0" timeOffset="-1560.9816">150 110 30 0,'-4'3'15'0,"12"4"-14"0,-8-14 15 15,0 7-15-15,0 0 1 0,0 0 0 16,4-7 0-16,-4 7-3 16,8-7 1-16,-4 3 2 15,0-6 0-15,0 6-1 16,4 1 0-16,0 6 0 15,0-3 1-15,0 4-1 16,0-4 0-16,0 3-1 16,0 8 1-16,4 0 0 15,0-1 0-15,0 4-1 16,-1-3 1-16,1 3-1 16,0 0 0-16,0 7 0 15,-4-3 1-15,0-4-1 16,-4 0 0-16,0-3 0 15,-4 3 1-15,-4 0-1 16,-4-4 1-16,-4 5 0 16,-4-8 0-16,0-4 0 15,-3 1 1-15,-1-1 0 0,0-10 0 16,0-7 0-16,4 0 0 16,-4-4 0-16,8-6 0 15,0-1-1-15,8 4 0 16,1 3-1-16,3-10 0 15,3-4 0-15,5 7 0 16,0 8 0-16,4 3 0 16,0 3 0-16,4 4 0 15,0 0 0-15,0 3 0 16,0 4 0-16,0 4 0 16,-1-1 0-16,-3 1 0 0,0 3 0 15,-8 4 0-15,0-1 0 16,-4 8 1-16,-4-4-1 15,-4 7 1-15,0-7-2 16,-4-3 1-16,1 3 0 16,-1-11 1-16,0 1-1 15,0-15 0-15,-4 1 0 16,4-4 0-16,-4-7 0 16,4 3 0-16,-4 0-1 15,8 1 1-15,0 3 0 16,5-1 0-16,6 1-1 15,-3 0 1-15,4 4 0 16,0 3 0-16,0 0 0 16,4 3 0-16,0 4 0 15,0 4 0-15,0-1 0 0,0 4 0 16,0 0 0-16,-4-3 0 16,0 3 0-16,-4 0 0 15,0 7-1-15,0-7 0 16,-4 4-1-16,0-1 1 15,0-3-1-15,0 0 0 16,0-3 0-16,-4-4 0 16,-4 0 0-16,0-4 1 15,0 1 0-15,5-11 0 16,3 7-1-16,0-1 1 16,4 1-10-16,0 0 1 0</inkml:trace>
        </inkml:traceGroup>
        <inkml:traceGroup>
          <inkml:annotationXML>
            <emma:emma xmlns:emma="http://www.w3.org/2003/04/emma" version="1.0">
              <emma:interpretation id="{81F17F57-FF2D-4E49-86F9-B3E2FF9030BD}" emma:medium="tactile" emma:mode="ink">
                <msink:context xmlns:msink="http://schemas.microsoft.com/ink/2010/main" type="inkWord" rotatedBoundingBox="10239,8332 10410,8324 10425,8622 10254,8630"/>
              </emma:interpretation>
              <emma:one-of disjunction-type="recognition" id="oneOf1">
                <emma:interpretation id="interp5" emma:lang="fr-FR" emma:confidence="0">
                  <emma:literal>J</emma:literal>
                </emma:interpretation>
                <emma:interpretation id="interp6" emma:lang="fr-FR" emma:confidence="0">
                  <emma:literal>d</emma:literal>
                </emma:interpretation>
                <emma:interpretation id="interp7" emma:lang="fr-FR" emma:confidence="0">
                  <emma:literal>o</emma:literal>
                </emma:interpretation>
                <emma:interpretation id="interp8" emma:lang="fr-FR" emma:confidence="0">
                  <emma:literal>O</emma:literal>
                </emma:interpretation>
                <emma:interpretation id="interp9" emma:lang="fr-FR" emma:confidence="0">
                  <emma:literal>0</emma:literal>
                </emma:interpretation>
              </emma:one-of>
            </emma:emma>
          </inkml:annotationXML>
          <inkml:trace contextRef="#ctx0" brushRef="#br0" timeOffset="1.52118E6">1991-131 27 0,'5'8'13'0,"4"-12"-10"0,-9 4 14 16,4-4-17-16,5 8 1 15,0-4 1-15,0 0 0 16,-1 0-2-16,1 12 0 15,-4 4 1-15,-1 0 1 16,1-1-1-16,-1 5 0 16,0 0-1-16,-4 7 1 15,0-3-1-15,-4 0 0 16,0-1 0-16,-5-3 1 16,0 0-1-16,-4-5 0 0,-1 1 0 15,-3-4 1 1,-1 0-1-16,-4-8 1 0,4-4-1 15,5-4 1-15,-1-8 0 16,6-4 0-16,8 0-1 16,8-7 1-16,1 3-1 15,9-4 1-15,0 5-3 16,4-5 1-16,0-4-9 16,13 1 1-16</inkml:trace>
        </inkml:traceGroup>
      </inkml:traceGroup>
    </inkml:traceGroup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10.663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4F3EF94-8047-4A31-B9FF-0B5C553C30B2}" emma:medium="tactile" emma:mode="ink">
          <msink:context xmlns:msink="http://schemas.microsoft.com/ink/2010/main" type="inkDrawing" rotatedBoundingBox="10062,7056 13731,6462 14147,9029 10478,9623" hotPoints="13732,7725 12270,9438 10240,8463 11701,6750" semanticType="enclosure" shapeName="Ellipse">
            <msink:destinationLink direction="with" ref="{AECA8D3C-0E85-4196-B9F8-2E7CB2034693}"/>
            <msink:destinationLink direction="with" ref="{A6600456-66F5-4CF9-9C54-8385BB31A080}"/>
          </msink:context>
        </emma:interpretation>
      </emma:emma>
    </inkml:annotationXML>
    <inkml:trace contextRef="#ctx0" brushRef="#br0">14 201 21 0,'-9'12'10'0,"4"-1"-6"0,5-11 11 16,0 12-15-16,0-4 1 16,5 4-1-16,4 8 1 15,-1-1-1-15,6 5 0 16,4-4 0-16,13 7 0 15,9-3 0-15,9 7 0 0,-9-7 0 16,8 3 1-16,-3 1-1 16,-1 4 1-16,1-5-1 15,4 1 1-15,-1-1-1 16,6-7 1-16,-5 0-1 16,8-1 1-16,6 1-1 15,-1 0 1-15,4-1-1 16,-3 1 1-16,-6 4 0 15,-3-5 1-15,-5 1-1 16,4-4 1-16,0 0-1 16,-4-5 0-16,0-3 0 15,4 0 1-15,5 0-2 16,9-4 0-16,-5 0 0 16,-4 0 0-16,-1-4 0 15,-3 4 0-15,-5 0 0 16,-5-4 0-16,5 0 0 0,-5 0 0 15,5-4 0-15,-4 0 0 16,-1-4 0-16,9 0 0 16,1 0 0-16,-5 0 0 15,-1 0 0-15,1 5 1 16,-4-5-2-16,-1 4 1 16,-4 0 0-16,-4 0 0 15,-1 0 0-15,-4 0 0 16,0 0 0-16,1 0 0 15,-1 0 0-15,0 0 0 0,-5 0 0 16,1 0 0 0,4 0 0-16,-4 0 0 0,0 1 0 15,-5-5 0-15,0-4-1 16,9 0 1-16,0 0 0 16,0 0 1-16,5-7-1 15,-5-1 0-15,-4-8 0 16,4 5 0-16,-5-1 0 15,1 1 0-15,0-1 0 16,-1-4 0-16,-3 1 0 16,-6-1 0-16,1-3 0 15,-5-1 0-15,1 1 0 16,-1-1 0-16,0 5 0 16,1 3 0-16,-1 0 0 15,0 1 1-15,1 3-1 16,-1 0 0-16,9 1 0 0,-4-5 0 15,0 0 0 1,0 5 0-16,-1-1 0 0,1 0 0 16,0 5 0-16,0-1 0 15,-5 4-5-15,-4 4 0 16,-5 0-4-16,-4 0 1 16</inkml:trace>
    <inkml:trace contextRef="#ctx0" brushRef="#br0" timeOffset="-4264.1807">-12-79 22 0,'0'-4'11'0,"9"24"-9"15,-9-20 12-15,4-8-13 16,1 4 0-16,-1-4 0 15,-4 8 1-15,0 0-3 16,0 0 1-16,0-12 0 0,0 1 1 16,5-1-1-16,-5 0 1 15,0 0-1-15,0 0 0 16,0 1 0-16,0-5 1 16,0 0 0-16,4-8 0 15,1-3 0-15,-1-9 1 16,0 1-1-16,1-4 1 15,-1-1-1-15,1 1 1 16,4-1-2-16,-1 1 1 16,1 0-1-16,13 3 1 15,5-7-1-15,4 4 0 0,5-5-1 16,-1-7 1-16,-4 8 0 16,9-1 0-16,-5-3 0 15,-4 0 0-15,0 7 0 16,0-3 0-16,0 0 0 15,0 0 0-15,0 3 0 16,5 1 0-16,4-1 0 16,0 5 0-16,8 0-1 15,5 7 1-15,1-4 0 16,8 5 0-16,-5 3 0 16,1 1 1-16,-5 3-1 15,-4-4 0-15,4 5-1 16,0 7 1-16,0-4 0 15,0-4 0-15,9 1 0 16,5 3 0-16,-1-4 0 0,-4 4 1 16,-4 5-1-16,-5-9 0 15,-4 4 0-15,-5 4 1 16,-4 8-1-16,0 4 0 16,0 4 0-16,0 0 1 15,-5 4-1-15,5-4 1 16,0 4-1-16,-5-4 1 15,18 4-1-15,-4-8 1 16,0 0-1-16,0 0 0 16,-5 0 0-16,-4-4 0 0,4 8 0 15,-4-4 0-15,0 0 0 16,-5 4 0-16,5 0 0 16,0-4 0-16,0 4 0 15,0 0 0-15,4 3 0 16,-9 9 1-16,5 0-1 15,5 4 1-15,-1 3 0 16,0 1 0-16,1 0 0 16,-1-1 0-16,0 5 0 15,-4-9 0-15,-5 1-1 16,1-4 1-16,-1-4-1 16,1 0 0-16,-1-1 0 15,1-3 0-15,4 4-1 16,-5-4 1-16,-4 4 0 15,-4-4 0-15,-1 3 0 16,-4 1 1-16,-4 4-1 0,-5-4 0 16,1 4 0-16,-6-1 0 15,-3 1 0-15,-1 0 1 16,-4 3-2-16,0 1 1 16,-4 8 0-16,-1-5 0 15,-3 9 0-15,-1-1 1 16,-5 5-2-16,1-5 1 15,4 1 0-15,0 3 0 16,1 1 0-16,-1-1 0 16,0-7-1-16,4-5 1 15,1 5 0-15,0-4 0 0,4 3 0 16,0-3 0-16,0-5 0 16,0 1 0-16,0 0 0 15,0-1 0-15,-5 1-1 16,1 0 1-16,4-4 0 15,0-1 0-15,0 1 0 16,0 0 1-16,0 4-1 16,0-5 0-1,9 9-1 1,-5 0 1-16,0-1 0 16,1-3 0-16,-1 0 0 15,1-5 0-15,-1-3 0 16,1 4 0-16,-5-8 0 15,0-4 0-15,0 4 0 16,0-8 1-16,0 7-4 0,0-7 1 16,0 0-4-16,-5 4 1 15,1 0-5-15,-1-4 0 16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06.789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70538CF-B4C6-442E-AFA6-C4FEC2CCBCA4}" emma:medium="tactile" emma:mode="ink">
          <msink:context xmlns:msink="http://schemas.microsoft.com/ink/2010/main" type="inkDrawing" rotatedBoundingBox="13546,8335 13645,8132 13753,8184 13654,8387" shapeName="Other"/>
        </emma:interpretation>
      </emma:emma>
    </inkml:annotationXML>
    <inkml:trace contextRef="#ctx0" brushRef="#br0">70 216 21 0,'-13'4'10'0,"4"-8"-9"16,0-7 14-16,5 3-14 15,0 0 0-15,-5 0 1 16,0 0 0-16,4 0-1 16,1-7 0-16,0-1 1 15,4 0 1-15,0-4-1 16,4 1 1-16,5-1-1 16,0 4 0-16,0 0-2 15,8 5 1-15,-3 3-1 16,-1 4 1-16,0 0-1 15,5 4 1-15,-5 0-1 16,0 8 1-16,-4-4-1 16,-4 8 1-16,-5-1-1 15,-5 1 0-15,-4 0-3 0,1 4 1 16,-1-4-7-16,0-1 0 16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12.299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ECA8D3C-0E85-4196-B9F8-2E7CB2034693}" emma:medium="tactile" emma:mode="ink">
          <msink:context xmlns:msink="http://schemas.microsoft.com/ink/2010/main" type="inkDrawing" rotatedBoundingBox="10339,8405 14022,8218 14097,9700 10414,9887" semanticType="callout" shapeName="Other">
            <msink:sourceLink direction="with" ref="{A4F3EF94-8047-4A31-B9FF-0B5C553C30B2}"/>
          </msink:context>
        </emma:interpretation>
      </emma:emma>
    </inkml:annotationXML>
    <inkml:trace contextRef="#ctx0" brushRef="#br0">-2 386 5 0,'0'-12'2'0,"0"4"3"16,0 8-6-16,0-8 0 15,0 4 1-15,0 4 6 16,0-4 0-16,0 0-5 15,0 4 1-15,0 0 2 16,0 0 1-16,0 0 0 0,0 4 0 16,0 0-3-16,4 4 1 15,1 0-1-15,-1 4 0 16,1 4-1-16,-1 7 1 16,5 5 0-16,0 3 0 15,4 5-1-15,9 3 1 16,0 12-1-16,5-3 0 15,9-1-1-15,-1 4 0 16,0-4-1-16,5 1 1 16,0-1 0-16,0 0 0 0,0 0-1 15,4-7 1-15,0 7 0 16,5-8 0-16,0 5 0 16,0-9 1-16,13 1-1 15,0-9 0-15,4 1 0 16,1-9 1-16,-10 1-1 15,-4 4 0-15,1-9-1 16,-6 5 1-16,1 0-1 16,0 0 1-16,-1-5-1 15,6-3 1-15,3 8 0 16,5-4 1-16,-9-9 0 16,5 5 0-16,4 0-2 15,-9 0 1-15,-4-4 1 16,0 4 0-16,-1-12-2 15,1 3 1-15,0-3-1 16,-5 8 1-16,0-8 0 0,5 0 0 16,9 0 0-16,-5-8 0 15,0-3 0-15,0 11 0 16,0-4 0-16,-4-4 1 16,0-8-1-16,-5-4 0 15,1 5 0-15,-6-5 1 16,1 4-2-16,0-3 1 15,0-1-1-15,4 0 1 16,-8-7 1-16,4-5 0 16,8 5-1-16,-3-5 0 15,-5 0 0-15,4 5 1 16,0-1-1-16,-4 1 1 0,-5 3-1 16,1 1 1-16,-10 3-1 15,1 0 0-15,0 0 0 16,-1 1 0-16,1 3 0 15,-1 0 0-15,1 1 0 16,4-5 0-16,-4 0 0 16,-1 8 1-16,1-7-1 15,-1 3 0-15,-4-4 0 16,1 4 0-16,-1-3 1 16,4-1 0-16,1 0-1 15,-1-3 1-15,6 3-1 16,-10-4 1-16,4 1-1 15,-8-5 1-15,0 1-1 16,-9-9 1-16,-1 5-1 16,1-5 1-16,-9 5-1 0,-4-1 0 15,-1 5 0-15,-3-1 0 16,-1 5 0-16,-9-1 0 16,0 0 0-16,1 1 0 15,8 3 0-15,-5 0 1 16,1 5-1-16,0-1 0 15,-1-4 0-15,6 0 0 16,-1-11-1-16,0 11 1 16,0-7-1-16,5 3 0 15,4 0-1-15,0-3 0 0,0-1-4 16,0 9 1-16,0 7-4 16,8 0 0-16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13.350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5F31203-A8C8-4FDC-9C9E-5706B1943196}" emma:medium="tactile" emma:mode="ink">
          <msink:context xmlns:msink="http://schemas.microsoft.com/ink/2010/main" type="inkDrawing" rotatedBoundingBox="15436,7669 15529,7676 15528,7689 15435,7682" shapeName="Other"/>
        </emma:interpretation>
      </emma:emma>
    </inkml:annotationXML>
    <inkml:trace contextRef="#ctx0" brushRef="#br0">20-2 48 0,'-22'11'24'0,"31"-18"-28"15,-5 7 25-15,1 0-26 0,4 4 1 16,-1-1-12-16,6 1 1 15,-1-4 14-15,18-7 0 16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13.515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CE18431-EE18-4C5A-AE87-5343FE7D9130}" emma:medium="tactile" emma:mode="ink">
          <msink:context xmlns:msink="http://schemas.microsoft.com/ink/2010/main" type="inkDrawing" rotatedBoundingBox="16047,7702 16102,7787 16087,7796 16032,7711" shapeName="Other"/>
        </emma:interpretation>
      </emma:emma>
    </inkml:annotationXML>
    <inkml:trace contextRef="#ctx0" brushRef="#br0">-4 0 28 0,'0'32'14'0,"22"-9"-18"16,-22-19 24-16,9 4-21 16,-4 0 0-16,4 0-13 15,-1-4 1-15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13.696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48874CD-C43E-459A-9CC5-BE7445DF1E27}" emma:medium="tactile" emma:mode="ink">
          <msink:context xmlns:msink="http://schemas.microsoft.com/ink/2010/main" type="inkDrawing" rotatedBoundingBox="16862,7725 16978,7732 16977,7748 16861,7741" shapeName="Other">
            <msink:destinationLink direction="with" ref="{CC9B9D20-CE63-4AC2-B6BC-AB5236E77093}"/>
          </msink:context>
        </emma:interpretation>
      </emma:emma>
    </inkml:annotationXML>
    <inkml:trace contextRef="#ctx0" brushRef="#br0">0 0 40 0,'18'12'20'0,"26"-5"-41"0,-26-10 37 15,0-1-29 1,0 0 0-16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13.861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C9B9D20-CE63-4AC2-B6BC-AB5236E77093}" emma:medium="tactile" emma:mode="ink">
          <msink:context xmlns:msink="http://schemas.microsoft.com/ink/2010/main" type="inkDrawing" rotatedBoundingBox="17488,7713 17589,7720 17587,7749 17486,7742" semanticType="callout" shapeName="Other">
            <msink:sourceLink direction="with" ref="{D48874CD-C43E-459A-9CC5-BE7445DF1E27}"/>
          </msink:context>
        </emma:interpretation>
      </emma:emma>
    </inkml:annotationXML>
    <inkml:trace contextRef="#ctx0" brushRef="#br0">6 0 38 0,'-9'28'19'0,"49"-25"-38"0,-27-3 37 0,5 0-32 16,13-15 1-16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33.731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3624F7F-4ECB-4E7C-AD41-5E44BA105172}" emma:medium="tactile" emma:mode="ink">
          <msink:context xmlns:msink="http://schemas.microsoft.com/ink/2010/main" type="inkDrawing" rotatedBoundingBox="16004,3592 19049,4547 19014,4655 15970,3701" semanticType="callout" shapeName="Other">
            <msink:sourceLink direction="with" ref="{E80478EC-58F5-474D-978A-D1AD47FC6BFA}"/>
            <msink:sourceLink direction="with" ref="{D6244F73-802A-4DB9-9524-1A68ACC610CA}"/>
          </msink:context>
        </emma:interpretation>
      </emma:emma>
    </inkml:annotationXML>
    <inkml:trace contextRef="#ctx0" brushRef="#br0">-3 8 37 0,'-9'8'18'0,"18"-24"-15"0,0 12 21 16,1 8-24-16,-1 4 1 15,4-4 1-15,6 4 0 16,4 4-3-16,-1-8 1 16,6 0 1-16,-1 4 1 0,5 9-1 15,5-5 0-15,4 4 0 16,5-4 0-16,0 9-1 15,8 3 0-15,15 0 0 16,9 5 1-16,-1-1-1 16,1 9 0-16,9-1 0 15,9-3 1-15,18-1-1 16,19 5 0-16,-1 4 0 16,-4-1 1-16,1-7 0 15,17 3 1-15,9-3 0 16,-22 4 0-16,-5 7 0 15,-9-3 0-15,-10-5 0 16,10 9 0-16,5-8-1 16,-14-1 0-16,-10-7-7 15,-4-13 0-15,5-12-8 16,-19-24 0-16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15.122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E706CCE-0834-4701-A1C4-9A82146B8B8D}" emma:medium="tactile" emma:mode="ink">
          <msink:context xmlns:msink="http://schemas.microsoft.com/ink/2010/main" type="inkDrawing" rotatedBoundingBox="18326,7430 21765,7123 21833,7878 18394,8185" semanticType="connector" shapeName="Other">
            <msink:sourceLink direction="with" ref="{4C913E42-C0BB-4474-B496-3569A5B7ECDA}"/>
            <msink:sourceLink direction="with" ref="{119F1ACE-A100-4FFE-9E57-506911DC1FF6}"/>
          </msink:context>
        </emma:interpretation>
      </emma:emma>
    </inkml:annotationXML>
    <inkml:trace contextRef="#ctx0" brushRef="#br0">111 16 30 0,'0'0'15'0,"0"16"-9"0,0-16 15 15,0 4-20-15,0 0 0 0,-5 4 1 16,1-1 1-16,-5 13-4 16,0 0 0-16,0-8 2 15,-4 7 1-15,4-11-1 16,-4-4 0-16,0-4-1 16,4-4 1-16,0-4 0 15,4 0 1-15,1-11-2 16,4-5 1-16,4 8-1 15,1 1 1-15,4 7-6 16,0-4 0-16,4 0-6 16,5 0 0-16</inkml:trace>
    <inkml:trace contextRef="#ctx0" brushRef="#br0" timeOffset="5284.5983">133 213 1 0,'-13'8'0'0</inkml:trace>
    <inkml:trace contextRef="#ctx0" brushRef="#br0" timeOffset="975.8321">151-4 31 0,'0'4'15'0,"0"-12"-13"16,0 8 21-16,0 0-23 16,4-8 1-16,1-3 0 15,-5-1 1-15,4-4-3 16,0 0 1-16,5-3 1 16,0-1 0-16,4 0 0 15,5 1 0-15,0-1-1 16,0 0 1-16,8-3-1 0,14-5 1 15,0-3 0-15,4-1 0 16,5 4-1-16,4 1 0 16,-4-1 0-16,0-3 1 15,4 3-1-15,0 1 1 16,0-1-1-16,0 1 1 16,9 3 0-16,5 0 0 15,-5 5 0-15,0 7 1 16,-5 4-1-16,-4 4 0 15,-4-8-1-15,0 4 1 0,0 8-1 16,-5-4 1-16,5 4-1 16,-1 0 0-16,1 4 0 15,4 4 0-15,9 0 0 16,-8-4 0-16,3 4 0 16,5 0 0-16,-9 4 0 15,-4-1 0-15,0-3 0 16,-5 4 0-16,5 4 0 15,0-4 0-15,-1-1 0 16,5-3 1-16,1 0-2 16,8 4 1-16,4 4 0 15,1-8 1-15,-1 7-1 16,-8 5 0-16,-5 0-1 16,-5 3 1-16,-3-3 0 15,-1 4 1-15,-4-1-2 16,4-3 1-16,-4-4 0 0,-4 0 0 15,-1-1 0 1,0-7 0-16,5 0 0 0,-4 0 0 16,4 0 0-16,-1 0 0 15,1 3 0-15,0-3 0 16,-4 4 0-16,-1 4 0 16,-4 0 0-16,-4-1 1 15,-5 1-1-15,-4 0 0 16,-5 0-2-16,0-5 0 15,0-3-10-15,5-8 1 16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17.884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C913E42-C0BB-4474-B496-3569A5B7ECDA}" emma:medium="tactile" emma:mode="ink">
          <msink:context xmlns:msink="http://schemas.microsoft.com/ink/2010/main" type="inkDrawing" rotatedBoundingBox="18148,6276 21627,5819 21911,7984 18432,8441" rotationAngle="2006591964" semanticType="enclosure">
            <msink:destinationLink direction="with" ref="{EE706CCE-0834-4701-A1C4-9A82146B8B8D}"/>
          </msink:context>
        </emma:interpretation>
      </emma:emma>
    </inkml:annotationXML>
    <inkml:trace contextRef="#ctx0" brushRef="#br0">16 1326 26 0,'-9'-4'13'0,"5"8"-11"0,4-4 12 15,0 0-15-15,0 0 1 16,0 0 0-16,0 4 0 16,0 0 0-16,0-8 0 15,0 4 0-15,0-8 1 16,-5 4 0-16,5-3 1 15,0 3 0-15,0-4 0 16,0 0-1-16,0-4 1 16,0 0 0-16,0-4 0 0,5 1-2 15,-1-1 1-15,1 0 0 16,-1-3 0-16,5-5 0 16,0 0 0-16,0-3-1 15,4-9 1-15,0-3-1 16,1 0 1-16,-1-5-1 15,0 5 0-15,1-4 0 16,-1-1 1-16,0 5-1 16,0 3 0-16,1 5 0 15,-1-1 0-15,0 5 0 16,9-5 0-16,5 13 0 16,0-1 0-16,4 0-1 15,4 1 1-15,5-1 0 16,4-4 0-16,-4-3 0 15,0-1 0-15,4 1 0 16,1-13 1-16,-1 1-1 16,0-1 0-16,0-3-1 0,-4 4 1 15,-4 3 0-15,4 5 1 16,4 3-2-16,0 5 1 16,1 7 0-16,-6 0 0 15,6 0 0-15,-5 4 0 16,4 5 0-16,-4 3 0 15,0 0 0-15,0-4 0 16,-1 0 0-16,1 4 0 16,5 4 0-16,-1-4 0 15,0 0 0-15,0 0 0 0,10 4 0 16,3 4 0 0,5-4 0-16,0 0 0 0,-9 8 0 15,1 0 0-15,-1 0 0 16,-4 0 0-16,-1 0 0 15,1 3 0-15,-5-3 0 16,1 0 0-16,-10 4 0 16,0 0 0-16,1 0 0 15,8 3 1-15,-4 1-2 16,-4 8 1-16,-1-5 0 16,0 1 1-16,1 4-1 15,4-9 0-15,-5 1 0 16,1 4 0-16,-1-8 0 15,-4 0 1-15,4-5-1 16,-3-3 0-16,3 4 0 16,-8-4 0-16,-1 4 0 0,1 0 0 15,-5 0 0-15,0 0 0 16,-4 3 0-16,-1 5 0 16,1 0 0-16,-5 4 0 15,1-5 0-15,-1 5 0 16,0 0 0-16,1-1 0 15,-1 1 0-15,0 0 1 16,5 3-1-16,4 1 0 16,-4 4 0-16,-5 3 1 15,5 1-1-15,-5-5 0 16,5 5 0-16,0-1 0 16,-1-3 0-16,5 7 0 0,-4-19 0 15,-5 4 1-15,5-1-1 16,-5 5 0-16,5 0 0 15,-5-5 0-15,1-3 0 16,-5 0 1-16,-1 0-1 16,-3 3 1-16,-1-3-1 15,5-4 0-15,-4 4 0 16,-5-1 1-16,4-3-1 16,0 0 0-16,5 4 0 15,-4-1 1-15,-1 1-1 16,5-4 0-16,-5 0 0 15,5 4 0-15,0-5 0 16,0 1 0-16,-5-4-3 16,5 0 0-16,-4-8-8 0,4-8 1 15</inkml:trace>
    <inkml:trace contextRef="#ctx0" brushRef="#br0" timeOffset="7190.5501">-72 1169 24 0,'0'0'12'0,"0"0"-15"16,0 0 17-16,-5-4-14 15,5 4 1-15,-4 0-1 16,4 0 1-16,0 4-2 15,0 0 1-15,0 0 0 16,4 0 1-16,1 0-1 16,-1 3 0-16,0 1 0 0,1 0 0 15,-1 0-1-15,-4 4 1 16,0-4 0-16,0 4 0 16,0 3 0-16,0-3 1 15,0 0 0-15,0-4 0 16,0 4 0-16,-4-8 1 15,4 3 0-15,0-7 0 16,0 4 0-16,-5-4 1 16,5 0-2-16,-4-4 1 15,0 1-1-15,-1-5 1 0,5-4-2 16,0 0 0-16,0 0 0 16,0 0 1-16,0-3-1 15,0-5 0-15,5-4 0 16,-1 1 1-16,0-5-1 15,1-3 1-15,-1-9-1 16,5-3 0-16,0-4 0 16,-5 3 1-16,1 1-1 15,-1-8 0-15,1-4 0 16,-1 0 0-16,1-1 0 16,3-3 0-16,1 4 0 15,0 8 0-15,0 0 0 16,0-1 0-16,4 1-1 15,1 0 1-15,-1 12 0 16,0-13 1-16,5 9-1 16,0-1 0-16,4 1 0 15,0-4 0-15,0-1 0 16,18 9 0-16,-5 0 0 0,10-1 0 16,3-3 0-16,-3-1 0 15,3 5 0-15,-3 3 0 16,-1 1 0-16,5 3 0 15,-1-3-1-15,6-1 1 16,-6 5 0-16,1-5 0 16,18 1 0-16,-10 3 0 15,1 5 0-15,-1-5 0 16,1 0 0-16,-5 5 0 16,-4 7 0-16,-5 0 1 0,5 1-2 15,-9-1 1-15,0 12 0 16,-1-4 1-16,1-4-1 15,-4 8 0-15,4 0 0 16,8 4 0-16,-3 0 0 16,-1 4 0-16,0 4 0 15,-8-4 0-15,4-4 0 16,-1 8 0-16,1 4 0 16,-4-4 0-16,-1-4 0 15,-4 3 0-15,0 9 0 16,0-8 0-16,0 4 0 15,-4-4 0-15,-1 4 0 16,5-1 0-16,-4 1-1 16,0 0 1-16,-1 4 0 15,1-8 0-15,-1 3 0 16,5-3 1-16,0 0-1 0,-4 4 0 16,0 0 0-16,-5 0 0 15,0-1 0-15,4 1 0 16,-8 0 0-16,0 0 1 15,0 4-1-15,-1-5 1 16,-3 5-2-16,-1-4 1 16,0 4 0-16,-4 0 0 15,4-1 0-15,1-3 0 16,-1 0 0-16,0 0 0 16,0-4 0-16,1 0 1 15,-5-1 0-15,-1 5 0 0,1-4-1 16,0 8 1-16,-4 0-1 15,3-5 1-15,-3 5-1 16,-1 8 1-16,1-12-1 16,4 3 0-16,0-3 0 15,-5 4 1-15,9-4-1 16,-4 3 1-16,0-3-1 16,0-4 0-16,0 0 0 15,4 4 0-15,-4 0 0 16,4 3 0-16,0-3 0 15,1 0 0-15,-1-4 0 16,0 8 0-16,1-5 0 16,-1 1 0-16,0 4 0 15,0 0 0-15,1-8 0 0,-1 3 1 16,5-3-2-16,-1 0 1 16,-3 4 0-16,3 0 1 15,6 8-1-15,-6-5 0 16,10 5 0-16,-5-4 0 15,0 3 0-15,0-3 1 16,1 0-1-16,-1 4 0 16,-5-1 0-16,1 1 1 15,0 0-1-15,0 3 0 16,-1 5 0-16,1-1 1 16,0 5-1-16,-5 7 0 0,0 1 0 15,-4 7 0 1,0 0 0-16,-5 0 0 0,5-3 0 15,0 7 0-15,-4-4 0 16,-5-7 0-16,0-1 0 16,4 0 0-16,-4 1 0 15,0-5 0-15,0-3 0 16,0-5 0-16,0 9 0 16,0-9 0-16,0 9-3 15,0-9 1-15,-4 1-9 16,8-8 1-16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19.881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19F1ACE-A100-4FFE-9E57-506911DC1FF6}" emma:medium="tactile" emma:mode="ink">
          <msink:context xmlns:msink="http://schemas.microsoft.com/ink/2010/main" type="inkDrawing" rotatedBoundingBox="18390,7965 21801,7953 21806,9160 18394,9172" hotPoints="21251,7931 21068,7796 19815,9491 19999,9626" semanticType="enclosure" shapeName="Rectangle">
            <msink:destinationLink direction="with" ref="{EE706CCE-0834-4701-A1C4-9A82146B8B8D}"/>
          </msink:context>
        </emma:interpretation>
      </emma:emma>
    </inkml:annotationXML>
    <inkml:trace contextRef="#ctx0" brushRef="#br0">36 71 22 0,'-5'4'11'0,"5"-12"-11"0,0 12 11 0,0-4-11 16,-4 4 0-16,-1-4-1 15,5 0 1-15,0 4 0 16,-4 4 0-16,0 0 0 16,-1 4 0-16,1-5 0 15,4 5 1-15,-5-4 0 16,5 4 1-16,0 0-1 15,0-4 1-15,0 3 0 16,0 1 0-16,5 4-1 16,-1-4 1-16,1 4-2 15,-1 3 1-15,5 1-1 16,0 7 0-16,0-3 0 0,-1-4 0 16,6 3 0-16,-1-3 0 15,0-4 0-15,1 0 0 16,-1-1 0-16,5 1 0 15,-1-4 0-15,5 0 0 16,5 3 0-16,0-3 0 16,4-4 0-16,0 0 0 15,0 0 0-15,4 0 0 16,1 4-1-16,-1-4 1 16,-4 3 0-16,0-3 0 0,0 0 0 15,0 0 0-15,0 0 0 16,4 0 0-16,1 0 0 15,-1-1 1-15,1 1-1 16,-1-4 0-16,-4 0 0 16,18 0 0-16,-5 0 0 15,1 0 1-15,-1 0-1 16,-4 0 0-16,0 0 0 16,-1 0 0-16,-3-4 1 15,-1 4 0-15,-4 0-1 16,0-4 1-16,0 4-1 15,0-4 1-15,0 0-1 16,0 4 1-16,0-1-1 16,0-3 0-16,5 0 0 15,-10 0 0-15,1 0 0 0,0 0 0 32,26-3-1-32,-4-1 1 15,-5 0-1-15,-4 0 0 16,4 0 1-16,-9 0 0 15,-4 0 0-15,0-4 1 16,-4 4-1-16,0-4 0 16,-1 0 1-16,1 0 0 15,-1 1-1-15,1-1 0 16,0 0-1-16,4 0 0 16,-5 0 1-16,1-4 0 0,-1 0-1 15,1 1 0-15,-1 3 2 16,10-4 0-16,-1 0-1 15,1 4 0-15,-1-8 1 16,-4 1 0-16,0 7 0 16,5-8 0-16,-5 4-1 15,0 0 0-15,0-3 1 16,-5-1 0-16,1-4-1 16,-5 5 0-16,0 3 0 15,0 0 0-15,-4 4 0 16,9 0 1-16,-10-4-1 15,6 1 0-15,-1-1 0 16,0 4 0-16,0-4 0 16,0 0 0-16,0-4 0 15,0 1 1-15,1 3-1 16,-1 0 1-16,0 0-1 16,4-3 1-16,1 3-1 0,-9 0 1 15,-1-4-1-15,-3 4 0 16,4-3 0-16,-5-1 0 15,5 0-2-15,-5 4 0 16,0-3-6-16,0 3 1 16,5-4-2-16,0 0 0 15</inkml:trace>
    <inkml:trace contextRef="#ctx0" brushRef="#br0" timeOffset="1711.1195">-97 173 24 0,'-5'-3'12'0,"1"22"-11"15,4-11 12-15,4-4-13 16,1 8 1-16,-1-8-1 16,1 12 1-16,3-5-2 15,1 13 1-15,0 0 0 0,4 3 1 16,1 1-1-16,-1 3 1 15,5 1-1-15,0-1 1 16,-1 1 0-16,5 3 0 16,1-7-1-16,-1-1 1 15,-5 1-1-15,1-4 1 16,0-1-1-16,0 1 0 16,13-5 0-16,-9 5 0 15,0-4 0-15,0-1 1 16,0-3-1-16,0 4 0 0,5-8 0 15,-5 0 0-15,5-5 0 16,-5 1 0-16,4 4 0 16,1 4 0-16,0 4 0 15,-5-1 0-15,0-3 0 16,0 4 0-16,0-5 0 16,0 5 0-16,5 0 0 15,-1-1 0-15,1 1 0 16,4 0 0-16,0 0 0 15,5 3 0-15,3-7 0 16,10 0 1-16,-5-1-1 16,-4 1 0-16,5 0 1 15,-1-4 1-15,0 0-1 16,-4-5 0-16,0 1 0 16,-5 0 1-16,1-4-1 15,-1 0 1-15,5-4-2 16,0 0 1-16,0 0-1 15,0-4 0-15,4 0 0 0,-4 0 0 16,9 0-1-16,-9 4 1 16,8-8 0-16,-8 8 1 15,0 0-1-15,4 0 0 16,-4-7 0-16,-4 7 0 16,-5 0 0-16,0-8 0 15,0 4 0-15,0 0 0 16,0 0 0-16,0-4 0 15,4 8 0-15,-4-8 0 0,-4 4 0 16,-1-4 0-16,1 4 0 16,-5-3 0-16,5 7 0 15,-5 0 0-15,9-8 0 16,0 4 0-16,-5-4 0 16,5 0 0-16,0 0 0 15,0 0 0-15,0-4 0 16,0 1 0-16,0-5-1 15,-4 4 1-15,0 0 0 16,-5-4 0-16,0 5 0 16,0-5 0-16,0 0 0 15,-4 0 1-15,4 1-1 16,0-5 0-16,-4 0 0 16,0 1 0-16,-1-5 0 15,1 0 0-15,0-3 0 16,4 3 0-16,-4 0 0 0,-1 1 1 15,6 3-1-15,-6 0 0 16,1 1 0-16,0-1 1 16,8 0-1-16,-8 1 0 15,4 3 0-15,-4-4 0 16,4 5 0-16,0-9 0 16,0 4 0-16,1-7 0 15,-1-5 0-15,-5 5 0 16,1-1 0-16,0 0 0 15,0-3 0-15,-5-1 0 16,0 1-1-16,-4 7 1 16,-5 1 0-16,10-1 0 0,-5-4-1 15,-5 13 1-15,0-5 0 16,1 4 0-16,-1 1-1 16,1-5 1-16,-1 8-1 15,-4-4 1-15,0 1-4 16,-4 7 0-16,4-4-5 15,0-4 1-15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5:09.116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C2428E5-C7B0-406A-AC05-38EB26818987}" emma:medium="tactile" emma:mode="ink">
          <msink:context xmlns:msink="http://schemas.microsoft.com/ink/2010/main" type="inkDrawing" rotatedBoundingBox="10321,8485 13650,8415 13656,8710 10327,8780" shapeName="Other">
            <msink:destinationLink direction="with" ref="{A6600456-66F5-4CF9-9C54-8385BB31A080}"/>
          </msink:context>
        </emma:interpretation>
      </emma:emma>
    </inkml:annotationXML>
    <inkml:trace contextRef="#ctx0" brushRef="#br0">0 110 20 0,'40'-4'10'0,"40"-4"-7"0,-53 4 10 0,13 4-13 16,0 0 1-16,9 0-1 16,-5 8 1-16,-4 0-1 15,0 8 0-15,0 0 1 16,0-1 0-16,0 5-1 16,0-4 1-16,0 4-1 15,-4-1 1-15,4 1-1 16,4 4 1-16,-4-9-1 15,9 1 0-15,-5-8 0 16,-4 0 0-16,0-8 0 16,0 0 0-16,0 4 0 15,0-8 0-15,-4 0 0 16,-1 4 0-16,1 4 0 16,-1-4 1-16,1 0-1 0,0 0 0 15,-1 4-1-15,1-4 1 16,-1 4 0-16,19 0 0 15,-6-4 0-15,6-4 0 16,-1 4 0-16,5-4 0 16,-9-4 0-16,0 0 0 15,-1 0 0-15,1 0 0 16,0 0-1-16,0 8 1 16,0-4 0-16,4 1 0 15,5 6 0-15,0 1 0 16,-5-4 1-16,-4-4 0 0,0 1 0 15,0 3 0-15,-5-8 0 16,-4 0 0-16,0 8-1 16,0-8 1-16,0 8-1 15,0 0 1-15,0 0-1 16,0-4 0-16,0 8 0 16,-4 0 0-16,8-8 1 15,-4-4 0-15,0 4 0 16,0-4 0-16,0 0 0 15,0 0 0-15,-5 1 0 16,1-5 0-16,-5 4-1 16,-4 0 0-16,-5-4 0 15,0 0 1-15,-4 1-1 16,0-1 0-16,-5 0 0 16,0-4 1-16,-4 0-1 0,5 1 0 15,-6 3 0-15,1 0 0 16,5 4-1-16,-5 0 1 15,-1-4-3-15,6 1 1 16,-5-1-7-16,-5 8 1 16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39:05.091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DF93C94-00CB-41D0-B80F-70C20D091864}" emma:medium="tactile" emma:mode="ink">
          <msink:context xmlns:msink="http://schemas.microsoft.com/ink/2010/main" type="writingRegion" rotatedBoundingBox="17512,4945 15390,6764 13871,4991 15992,3173"/>
        </emma:interpretation>
      </emma:emma>
    </inkml:annotationXML>
    <inkml:traceGroup>
      <inkml:annotationXML>
        <emma:emma xmlns:emma="http://www.w3.org/2003/04/emma" version="1.0">
          <emma:interpretation id="{8EED4BB5-DB91-4E73-A28C-5C798F090FAE}" emma:medium="tactile" emma:mode="ink">
            <msink:context xmlns:msink="http://schemas.microsoft.com/ink/2010/main" type="paragraph" rotatedBoundingBox="17512,4945 15390,6764 13871,4991 15992,31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6DE91A-A744-4B04-98B2-057163B02D17}" emma:medium="tactile" emma:mode="ink">
              <msink:context xmlns:msink="http://schemas.microsoft.com/ink/2010/main" type="line" rotatedBoundingBox="17512,4945 15390,6764 13871,4991 15992,3173"/>
            </emma:interpretation>
          </emma:emma>
        </inkml:annotationXML>
        <inkml:traceGroup>
          <inkml:annotationXML>
            <emma:emma xmlns:emma="http://www.w3.org/2003/04/emma" version="1.0">
              <emma:interpretation id="{3111933A-D5EC-493A-BB8C-D3126BF68E43}" emma:medium="tactile" emma:mode="ink">
                <msink:context xmlns:msink="http://schemas.microsoft.com/ink/2010/main" type="inkWord" rotatedBoundingBox="17512,4945 15390,6764 13871,4991 15992,3173"/>
              </emma:interpretation>
              <emma:one-of disjunction-type="recognition" id="oneOf0">
                <emma:interpretation id="interp0" emma:lang="fr-FR" emma:confidence="0">
                  <emma:literal>It</emma:literal>
                </emma:interpretation>
                <emma:interpretation id="interp1" emma:lang="fr-FR" emma:confidence="0">
                  <emma:literal>st</emma:literal>
                </emma:interpretation>
                <emma:interpretation id="interp2" emma:lang="fr-FR" emma:confidence="0">
                  <emma:literal>Ä</emma:literal>
                </emma:interpretation>
                <emma:interpretation id="interp3" emma:lang="fr-FR" emma:confidence="0">
                  <emma:literal>#p*</emma:literal>
                </emma:interpretation>
                <emma:interpretation id="interp4" emma:lang="fr-FR" emma:confidence="0">
                  <emma:literal>*p*</emma:literal>
                </emma:interpretation>
              </emma:one-of>
            </emma:emma>
          </inkml:annotationXML>
          <inkml:trace contextRef="#ctx0" brushRef="#br0">7427-1319 36 0,'16'-4'18'0,"3"-10"-13"0,-15 18 18 0,-4-4-21 15,8 7 0-15,0 0 1 16,-4 0 1-16,0 3-5 15,-4 8 1-15,-4-1 2 16,-4 4 0-16,0-4 0 16,-4 1 0-16,-3-4-1 15,-1 0 1-15,0-8-1 16,1 1 1-16,-1-7-1 16,4-10 0-16,1 0-1 15,3-4 1-15,8 0-1 16,0 0 0-16,8 0-1 15,3-4 1-15,5 8 0 16,-4 3 0-16,-1 4-3 16,1-1 1-16,-8 8-12 15,-4 6 1-15</inkml:trace>
          <inkml:trace contextRef="#ctx0" brushRef="#br0" timeOffset="1185.6165">7411-1284 33 0,'-4'3'16'0,"-3"-6"-16"15,7 3 29-15,0 3-27 16,0-3 1-16,0 0 2 16,0 0 0-16,0 0-5 15,3-17 0-15,5-8 4 16,4-9 1-16,0-15-1 15,0-21 0-15,-1-3-1 16,1 21 0-16,8-28-2 16,3-7 1-16,1-10-2 0,-1-8 1 15,4 15-3 1,1 3 1-16,-1 3-3 0,5 15 0 16,3 6-11-16,-4 4 1 15,0 10-1-15,-3 11 0 16</inkml:trace>
          <inkml:trace contextRef="#ctx0" brushRef="#br0" timeOffset="660.0374">7415-1218 25 0,'0'-4'12'0,"12"-10"0"0,-4 7 7 15,4-3-17-15,-1 3 1 16,9-10 1-16,11-1 1 0,12-13-5 16,16-4 0-16,4-17 3 15,15-14 1-15,4-7-2 16,20-4 1-16,11-3-2 15,-7-7 1-15,0-7-2 16,-8 4 1-16,-8 3-1 16,4 14 1-16,-8 7-3 15,-12 17 0-15,-15 7-9 16,-12 18 0-16,-20 10-2 16,-19 7 1-16</inkml:trace>
          <inkml:trace contextRef="#ctx0" brushRef="#br0" timeOffset="3436.9707">7486-1208 34 0,'11'-10'17'0,"17"17"-13"15,-13-4 25-15,13 4-27 16,11 11 1-16,8 9 3 16,8 5 0-16,11 16-8 15,5-6 1-15,15 3 4 16,4 1 0-16,0-8-2 16,-8 7 1-16,0-3-13 15,-7-7 1-15,-9 3-3 16,-19-14 0-16</inkml:trace>
          <inkml:trace contextRef="#ctx0" brushRef="#br0" timeOffset="1695.2407">7450-1260 38 0,'0'-4'19'0,"-11"-6"-23"0,11 7 37 15,-4-1-31-15,0-3 1 16,-4-7 3-16,-4-3 0 15,-3-4-6-15,-9-17 0 16,1-8 4-16,-9-13 1 16,-11 0-1-16,-12-3 0 15,-7-5-2-15,-1 1 0 16,5-3-2-16,3-11 1 16,4 7-1-16,4-11 0 15,8 8-6-15,3-1 0 0,9 7-10 16,11-3 1-16</inkml:trace>
          <inkml:trace contextRef="#ctx0" brushRef="#br0" timeOffset="2776.9897">7423-1253 31 0,'0'-4'15'0,"-4"1"-5"16,0 3 15-16,-4 0-25 16,-3 3 1-16,-9 8 1 15,1 3 0-15,-5 3-3 0,1 4 1 16,-5 17 1-16,-7 4 1 15,-16 21-2-15,-16 3 1 16,9 7-1-16,-5 3 1 16,8-6-1-16,4-7 0 15,8-11-4-15,8-7 0 16,8-17-7-16,7-14 0 16</inkml:trace>
          <inkml:trace contextRef="#ctx0" brushRef="#br0" timeOffset="3122.1709">7403-1211 39 0,'0'0'19'0,"0"3"-20"15,4 1 31-15,-4 3-28 16,0 7 0-16,0 6 1 16,0 15 0-16,0 17-4 15,0 18 1-15,0 7 2 0,-4 13 1 16,1 0-2-16,3 4 1 15,0-10-4-15,3 6 1 16,5-24-6-16,0-10 1 16,4-14-7-16,-4-21 0 15</inkml:trace>
          <inkml:trace contextRef="#ctx0" brushRef="#br0" timeOffset="2280.2083">7349-1190 28 0,'0'0'14'0,"0"0"-1"0,0 0 11 0,0 0-21 16,-4-7 1-16,0 0 2 15,-4-4 0-15,-4-3-7 16,-3 0 0-16,-1 0 5 16,-15-3 1-16,-16 3-2 15,-20 0 1-15,-7 0-2 16,-8 14 1-16,-1 4-1 15,-11-1 1-15,-19 4-1 16,7 4 0-16,-3-1-3 16,11 7 1-16,12-6-7 15,7-4 1-15,9-4-10 16,19-10 0 0</inkml:trace>
        </inkml:traceGroup>
      </inkml:traceGroup>
    </inkml:traceGroup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38:58.394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690399-70A5-4C43-BC0E-AF23983ABE48}" emma:medium="tactile" emma:mode="ink">
          <msink:context xmlns:msink="http://schemas.microsoft.com/ink/2010/main" type="inkDrawing" rotatedBoundingBox="10293,7485 13510,7334 13513,7399 10296,7550" semanticType="underline" shapeName="Other">
            <msink:sourceLink direction="with" ref="{B63D08BD-406F-44B1-B946-A51E034E2845}"/>
          </msink:context>
        </emma:interpretation>
      </emma:emma>
    </inkml:annotationXML>
    <inkml:trace contextRef="#ctx0" brushRef="#br0">-4 204 36 0,'0'7'18'0,"4"-21"-15"0,-4 14 19 15,0 0-20-15,4-3 0 16,3-4 1-16,1 0 1 15,0 3-4-15,0 1 1 16,0 3 3-16,0-4 0 0,-1 4 0 16,1 0 0-16,0 0 0 15,0-3 0-15,0 6-2 16,0-3 1-16,3 0-1 16,1 4 0-16,4-8-1 15,3 4 1-15,1-3-1 16,-1-1 1-16,1 4-1 15,3-3 1-15,-3 3-1 16,0 0 0-16,3-4 0 16,5 4 0-16,3 0 0 15,0 4 1-15,0-4-1 16,1 3 0-16,-1 4 0 16,0-3 0-16,1-4 0 15,-9 3 0-15,5-3-1 16,-1 4 1-16,0-8-1 15,1 4 1-15,-1-3-1 0,5 3 1 16,-1 0-1-16,0 0 0 16,-3 0 0-16,3 0 1 15,-4-4-1-15,5 4 0 16,-1 0 0-16,8 0 0 16,-4-3 0-16,1-1 0 15,-1 4 0-15,0-3 0 16,-4-4 0-16,1 3 1 15,-5 1-1-15,4 0 1 0,1-1-1 16,-1 1 0-16,0-4 0 16,1 7 1-16,-1 0-1 15,0 0 0-15,-3 0 0 16,-1 0 0-16,8 3 0 16,-3-3 0-16,3 0 0 15,4 0 0-15,0 0 0 16,0-3 0-16,-7-1 0 15,-1 4 1-15,-4 0-2 16,1-3 1-16,-1-4 0 16,0 3 1-16,-3 4-1 15,3 4 0-15,1-4 0 16,-1 0 0-16,1 0 0 16,-1 0 0-16,0 0 0 15,9 0 0-15,-1 0 0 16,0-4 0-16,0 1 0 15,4 3 0-15,-3-7 0 0,3 0 0 16,-4 0 0-16,-4 0 0 16,1 3 0-16,-1-3 0 15,0 0 0-15,1 4 0 16,3-7 0-16,0 3 0 16,0 3 0-16,0-3 0 15,-3 11 0-15,-5-4 0 16,5 7 0-16,3 0 0 15,0 0 0-15,0-4 1 16,0 0-1-16,5-6 0 16,-5 6-1-16,-4-6 1 0,0 0 0 15,-3-4 0-15,3-4 0 16,-3 4 0-16,-1-3-4 16,0-1 0-16,-3 4-15 15,-8 4 0-15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38:55.196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B7872D-6BE9-4E6D-9CD4-1E9653C47B63}" emma:medium="tactile" emma:mode="ink">
          <msink:context xmlns:msink="http://schemas.microsoft.com/ink/2010/main" type="writingRegion" rotatedBoundingBox="7999,6427 14123,6144 14259,9084 8135,9367"/>
        </emma:interpretation>
      </emma:emma>
    </inkml:annotationXML>
    <inkml:traceGroup>
      <inkml:annotationXML>
        <emma:emma xmlns:emma="http://www.w3.org/2003/04/emma" version="1.0">
          <emma:interpretation id="{99879ECC-FA9C-4FF3-8598-AC5A58D0388F}" emma:medium="tactile" emma:mode="ink">
            <msink:context xmlns:msink="http://schemas.microsoft.com/ink/2010/main" type="paragraph" rotatedBoundingBox="7999,6427 13045,6194 13091,7190 8045,74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018D48-32EF-4965-BE12-249B970677D1}" emma:medium="tactile" emma:mode="ink">
              <msink:context xmlns:msink="http://schemas.microsoft.com/ink/2010/main" type="line" rotatedBoundingBox="7999,6427 13045,6194 13091,7190 8045,7423"/>
            </emma:interpretation>
          </emma:emma>
        </inkml:annotationXML>
        <inkml:traceGroup>
          <inkml:annotationXML>
            <emma:emma xmlns:emma="http://www.w3.org/2003/04/emma" version="1.0">
              <emma:interpretation id="{B63D08BD-406F-44B1-B946-A51E034E2845}" emma:medium="tactile" emma:mode="ink">
                <msink:context xmlns:msink="http://schemas.microsoft.com/ink/2010/main" type="inkWord" rotatedBoundingBox="10314,6320 13045,6194 13091,7190 10360,7316">
                  <msink:destinationLink direction="with" ref="{1F690399-70A5-4C43-BC0E-AF23983ABE48}"/>
                </msink:context>
              </emma:interpretation>
              <emma:one-of disjunction-type="recognition" id="oneOf0">
                <emma:interpretation id="interp0" emma:lang="fr-FR" emma:confidence="0">
                  <emma:literal>Kenn)</emma:literal>
                </emma:interpretation>
                <emma:interpretation id="interp1" emma:lang="fr-FR" emma:confidence="0">
                  <emma:literal>K = lulu)</emma:literal>
                </emma:interpretation>
                <emma:interpretation id="interp2" emma:lang="fr-FR" emma:confidence="0">
                  <emma:literal>K = en (n)</emma:literal>
                </emma:interpretation>
                <emma:interpretation id="interp3" emma:lang="fr-FR" emma:confidence="0">
                  <emma:literal>K = encre)</emma:literal>
                </emma:interpretation>
                <emma:interpretation id="interp4" emma:lang="fr-FR" emma:confidence="0">
                  <emma:literal>K = en (u)</emma:literal>
                </emma:interpretation>
              </emma:one-of>
            </emma:emma>
          </inkml:annotationXML>
          <inkml:trace contextRef="#ctx0" brushRef="#br0">2370 125 33 0,'-4'3'16'0,"4"1"-13"0,0-4 18 0,0 0-19 15,4-4 1-15,3 4 1 16,1 0 1-16,4-7-6 16,4 0 1-16,3-3 4 15,5-7 1-15,-1-4-2 16,1-4 1-16,-1 4-1 16,-3-3 1-16,-5-7-2 15,1-1 1-15,-8-2-1 16,-4 2 0-16,-4 8-1 15,-8-4 1-15,-4 7-2 16,-7 7 1-16,-5 7-1 16,-3 4 1-16,-1 6 0 15,1 8 0-15,3-1-1 16,1 11 0-16,-1 10 0 0,1 1 0 16,3 6-1-16,5 4 1 15,7 6-1-15,8 8 1 16,-4 10 0-16,8 4 0 15,0-8 0-15,4-2 0 16,3-8 0-16,1-10 0 16,4-4 0-16,-1-7 0 15,5-10-1-15,4-7 1 16,-1-11 0-16,1 4 0 16,-1-17 0-16,0-11 0 15,5-10 0-15,-1-4 0 0,1-3 0 16,-1-4 0-16,0 7 0 15,-3 0 0-15,-1 4 0 16,-7 3 0-16,0 18 0 16,-8 6 1-16,3 11-1 15,-3 0 0-15,0 11 0 16,0 2 1-16,0-2-1 16,3 3 0-16,1-4-1 15,4 1 1-15,-1-8 0 16,5 0 0-16,0-10-1 15,-1-3 1-15,1-7-1 16,-1-1 1-16,1-3-1 16,-4-7 1-16,3-3-1 15,-3 7 1-15,-4 6 0 16,-1 4 1-16,1 11 1 0,-4 10 0 16,0 3 0-16,0 14 0 15,-1 1 0-15,1-1 1 16,4 4-3-16,4-4 0 15,-1-7-8-15,5-10 0 16,15 0-9-16,0-24 0 16</inkml:trace>
          <inkml:trace contextRef="#ctx0" brushRef="#br0" timeOffset="991.2116">3798-178 30 0,'-11'-10'15'0,"-1"6"-7"0,12 4 13 16,-4 0-19-16,-4-3 1 16,4-4 2-16,-4 3 1 15,1 4-6-15,-1 4 0 0,-4-1 5 16,0 4 0-16,0 7-2 15,-3 7 1-15,-5 0-1 16,1 7 0-16,-1 10-2 16,4 4 1-16,5 17-1 15,3 14 1-15,0 10-1 16,4-3 0-16,8-3-1 16,4 0 1-16,8-8-2 15,-1-6 1-15,5-11-4 16,3-10 0-16,1-11-4 15,-1-14 0-15,1-3-7 16,7-14 0-16</inkml:trace>
          <inkml:trace contextRef="#ctx0" brushRef="#br0" timeOffset="1502.1802">3924 452 35 0,'4'-4'17'0,"15"-13"-11"0,-15 7 24 16,8 3-29-16,-1-11 1 16,1 1 2-16,0-4 1 15,-4-3-6-15,7-1 1 0,1 1 3 16,0 3 1-16,-4 7-2 15,3-3 1-15,-3 10-2 16,0 7 1-16,-1 7-2 16,-3 10 1-16,0 7 0 15,0 4 0-15,0 4-1 16,0-8 0-16,-1 0 0 16,1-6 0-16,0-1 0 15,0-10 0-15,4-14 0 16,-1-3 0-16,5-4 0 15,0-11 0-15,-1 1 0 16,-3-7 0-16,0-1 0 16,0 11 1-16,-5 4-1 15,1 3 0-15,0 7 1 16,0 7 0-16,0 11 0 16,0 6 0-16,7 4 0 15,-3 7 0-15,0-7-1 16,3 0 1-16,1-4-4 15,11 4 1-15,1-7-6 0,3 3 0 16,4-3-8-16,-3-10 1 16</inkml:trace>
          <inkml:trace contextRef="#ctx0" brushRef="#br0" timeOffset="1756.7167">4793-192 42 0,'23'-14'21'0,"32"66"-21"16,-36-38 33-16,13 0-29 16,-5 11 0-16,1 9 3 15,-5 5 0-15,-3 2-9 16,-9 12 0-16,-3 6 6 15,-8 14 0-15,-12 3-8 16,-11-3 1-16,-12 1-12 16,3-1 0-16</inkml:trace>
          <inkml:trace contextRef="#ctx0" brushRef="#br0" timeOffset="-2896.8481">25 10 41 0,'-4'-7'20'0,"4"4"-13"0,0 3 20 16,0 0-26-16,0 0 0 16,0 0 2-16,0 3 0 15,-4 4-3-15,4 3 0 16,0 4 3-16,0 7 0 15,-4 4-1-15,4 6 0 16,0 18 0-16,-4 6 1 0,0 8-2 16,0-4 0-16,4 7-1 15,0 0 1-15,0-7-1 16,4-6 0-16,0-5 0 16,0-2 0-16,0-8-3 15,0-10 0-15,0-7-6 16,0-15 1-16,0-2-7 15,4-14 0-15</inkml:trace>
          <inkml:trace contextRef="#ctx0" brushRef="#br0" timeOffset="-2417.6455">542 132 30 0,'7'10'15'0,"5"-20"-8"0,-12 10 19 16,4 3-24-16,-4-3 1 16,0 4 2-16,0-4 1 15,0 7-6-15,-4 0 0 16,-4 0 4-16,-3-4 1 15,-9 8-2-15,-7 2 0 16,-9 5-2-16,-15-4 1 0,1 7-2 16,3-4 1-16,4 0-1 15,3 4 1-15,1-3-1 16,8 3 0-16,4-4 0 16,3 0 0-16,4 1 0 15,9-1 0-15,3 1-1 16,8-1 1-1,19 4-1 1,9 3 1-16,15-3 0 16,4 0 1-16,8 3-1 15,-4 1 0-15,-4-1 0 16,0 4 1-16,-4-4-2 16,4-3 1-16,-4 7-5 15,-4 0 1-15,-4 0-10 16,0-4 0-16</inkml:trace>
          <inkml:trace contextRef="#ctx0" brushRef="#br0" timeOffset="-1620.2775">1144 441 45 0,'4'-10'22'0,"16"7"-14"16,-8-1 23-16,3 1-30 16,9 3 0-16,7-7 0 15,4 3 1-15,16 4-3 16,4 0 0-16,0 4-1 15,3-1 0-15,-7 1-7 16,-4-1 0-16,-7 1-5 16,-5-4 1-16</inkml:trace>
          <inkml:trace contextRef="#ctx0" brushRef="#br0" timeOffset="-1395.6832">1215 734 41 0,'15'7'20'0,"36"-11"-21"0,-35 1 35 0,4-1-34 15,11-3 0-15,8 0-2 16,8 0 0-16,4 0-9 15,4 0 1-15</inkml:trace>
        </inkml:traceGroup>
      </inkml:traceGroup>
    </inkml:traceGroup>
    <inkml:traceGroup>
      <inkml:annotationXML>
        <emma:emma xmlns:emma="http://www.w3.org/2003/04/emma" version="1.0">
          <emma:interpretation id="{8BFB7571-0F96-4F7D-87EF-261972B87341}" emma:medium="tactile" emma:mode="ink">
            <msink:context xmlns:msink="http://schemas.microsoft.com/ink/2010/main" type="paragraph" rotatedBoundingBox="9898,8010 14232,7998 14235,9093 9901,91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A058447-9450-4B8E-8E18-CAC8C043E7E5}" emma:medium="tactile" emma:mode="ink">
              <msink:context xmlns:msink="http://schemas.microsoft.com/ink/2010/main" type="line" rotatedBoundingBox="9898,8010 14232,7998 14235,9093 9901,9105"/>
            </emma:interpretation>
          </emma:emma>
        </inkml:annotationXML>
        <inkml:traceGroup>
          <inkml:annotationXML>
            <emma:emma xmlns:emma="http://www.w3.org/2003/04/emma" version="1.0">
              <emma:interpretation id="{353CAE17-8ADF-45CA-9FD1-7C7B5D2AC22B}" emma:medium="tactile" emma:mode="ink">
                <msink:context xmlns:msink="http://schemas.microsoft.com/ink/2010/main" type="inkWord" rotatedBoundingBox="9898,8200 10959,8197 10961,8834 9900,8837"/>
              </emma:interpretation>
              <emma:one-of disjunction-type="recognition" id="oneOf1">
                <emma:interpretation id="interp5" emma:lang="fr-FR" emma:confidence="0">
                  <emma:literal>en</emma:literal>
                </emma:interpretation>
                <emma:interpretation id="interp6" emma:lang="fr-FR" emma:confidence="0">
                  <emma:literal>eu</emma:literal>
                </emma:interpretation>
                <emma:interpretation id="interp7" emma:lang="fr-FR" emma:confidence="0">
                  <emma:literal>ln</emma:literal>
                </emma:interpretation>
                <emma:interpretation id="interp8" emma:lang="fr-FR" emma:confidence="0">
                  <emma:literal>Un</emma:literal>
                </emma:interpretation>
                <emma:interpretation id="interp9" emma:lang="fr-FR" emma:confidence="0">
                  <emma:literal>On</emma:literal>
                </emma:interpretation>
              </emma:one-of>
            </emma:emma>
          </inkml:annotationXML>
          <inkml:trace contextRef="#ctx0" brushRef="#br0" timeOffset="4308.8031">1939 2059 42 0,'-4'11'21'0,"16"-8"-15"15,-4-6 19-15,-1-4-24 16,5 0 0-16,4-7 3 15,3 0 0-15,9-3-5 16,-1-11 1-16,5 0 2 16,-5-3 1-16,0 3-1 15,-7 0 1-15,-8-3-2 0,-8-1 1 16,-4-2-1-16,-8 13 1 16,0-7-1-16,-4 7 0 15,-7 4-1-15,-9 3 1 16,5 7-1-16,-1 3 0 15,1 8 0-15,-5 6 0 16,1 11 0-16,3 0 0 16,1 7-1-16,3 10 1 15,1 7 0-15,3 0 0 0,8 8 0 16,4 6 0-16,4-4 0 16,4 1 0-16,8 0-1 15,4-7 1-15,3-11 0 16,1-10 0-16,3-11-1 15,13-7 1-15,3-6 0 16,0-11 0-16,4-7 0 16,0-10 0-16,-8-4 0 15,-3 0 0-15,-5-3 0 16,0-4 0-16,-3 4 0 16,-5 6 0-16,-3 4 0 15,0 7 0-15,-1 8 0 16,-3 6 1-16,0 6-1 15,0 8 0-15,-1 4 0 16,1-4 1-16,0 3-1 16,4 7 0-16,-1-3 0 15,1-7 0-15,-1-3-1 0,1-4 1 16,0-11 0-16,-1-3 0 16,1-3-1-16,4-8 1 15,-5-2 0-15,5 6 0 16,-1 3 1-16,-3 1 0 15,0 13 0-15,7 1 1 16,-3 6-1-16,-4 4 1 16,-5 7-1-16,9 0 1 0,-1-4-3 15,1-3 1-15,7 0-14 16,1-7 1-16,7-4-4 16,0-6 1-16</inkml:trace>
        </inkml:traceGroup>
        <inkml:traceGroup>
          <inkml:annotationXML>
            <emma:emma xmlns:emma="http://www.w3.org/2003/04/emma" version="1.0">
              <emma:interpretation id="{0256C4A8-7F92-41C7-9419-064AB791D14B}" emma:medium="tactile" emma:mode="ink">
                <msink:context xmlns:msink="http://schemas.microsoft.com/ink/2010/main" type="inkWord" rotatedBoundingBox="11332,8023 12337,8020 12339,8757 11334,8760"/>
              </emma:interpretation>
              <emma:one-of disjunction-type="recognition" id="oneOf2">
                <emma:interpretation id="interp10" emma:lang="fr-FR" emma:confidence="0">
                  <emma:literal>en</emma:literal>
                </emma:interpretation>
                <emma:interpretation id="interp11" emma:lang="fr-FR" emma:confidence="0">
                  <emma:literal>eu</emma:literal>
                </emma:interpretation>
                <emma:interpretation id="interp12" emma:lang="fr-FR" emma:confidence="0">
                  <emma:literal>ln</emma:literal>
                </emma:interpretation>
                <emma:interpretation id="interp13" emma:lang="fr-FR" emma:confidence="0">
                  <emma:literal>En</emma:literal>
                </emma:interpretation>
                <emma:interpretation id="interp14" emma:lang="fr-FR" emma:confidence="0">
                  <emma:literal>lu</emma:literal>
                </emma:interpretation>
              </emma:one-of>
            </emma:emma>
          </inkml:annotationXML>
          <inkml:trace contextRef="#ctx0" brushRef="#br0" timeOffset="5134.81">3391 1861 46 0,'35'-10'23'0,"28"-18"-30"0,-51 21 41 16,3-14-34-16,5-7 0 15,4-3 2-15,-1-4 1 16,-3-3-3-16,-5 6 1 16,-7-2 1-16,-8-1 0 15,-4 3 0-15,-8 8 0 0,1 10-1 16,-13 4 0 0,-3 10-1-16,-8 10 1 0,-1 8 0 15,-11 13 0-15,8 7 0 16,8 4 0-16,4 10-1 15,11 7 1-15,4 0 0 16,16 15 0-16,12-5-2 16,11 1 1-16,-3-11 0 15,11-3 0-15,-8-11 0 16,1-14 0-16,3-14 0 16,-4-10 0-16,5-10 0 15,-1-7 0-15,-4-11 0 16,1-11 0-16,-1-9 0 15,-3 9 0-15,-1 4 0 16,-3 4 0-16,-5 3 0 16,-3 7 1-16,-4 7-1 15,0 4 0-15,-8 3 0 16,4 3 1-16,0 15-1 0,7 3 0 16,-3-8 0-16,0 8 0 15,0 0 0-15,4-7 0 16,3 0 0-16,1-10 0 15,7-1-1-15,5-6 1 16,-5-11-1-16,1 0 1 16,-1-4 0-16,1 1 0 15,-1 6 0-15,-3-2 1 16,-1 6 0-16,-3 7 1 0,-4 7 1 16,-1 0 0-16,1 6 0 15,0 8 1-15,0-3-2 16,3-1 1-16,1-3-3 15,4 7 0-15,3-7-8 16,8-4 0-16,1-3-10 16,-5-7 0-16</inkml:trace>
        </inkml:traceGroup>
        <inkml:traceGroup>
          <inkml:annotationXML>
            <emma:emma xmlns:emma="http://www.w3.org/2003/04/emma" version="1.0">
              <emma:interpretation id="{362A1B0E-5322-44C1-B19E-EF07129260B4}" emma:medium="tactile" emma:mode="ink">
                <msink:context xmlns:msink="http://schemas.microsoft.com/ink/2010/main" type="inkWord" rotatedBoundingBox="12744,8002 14232,7998 14235,9093 12747,9097"/>
              </emma:interpretation>
              <emma:one-of disjunction-type="recognition" id="oneOf3">
                <emma:interpretation id="interp15" emma:lang="fr-FR" emma:confidence="0">
                  <emma:literal>(n)</emma:literal>
                </emma:interpretation>
                <emma:interpretation id="interp16" emma:lang="fr-FR" emma:confidence="0">
                  <emma:literal>(ne)</emma:literal>
                </emma:interpretation>
                <emma:interpretation id="interp17" emma:lang="fr-FR" emma:confidence="0">
                  <emma:literal>(nr)</emma:literal>
                </emma:interpretation>
                <emma:interpretation id="interp18" emma:lang="fr-FR" emma:confidence="0">
                  <emma:literal>(u)</emma:literal>
                </emma:interpretation>
                <emma:interpretation id="interp19" emma:lang="fr-FR" emma:confidence="0">
                  <emma:literal>(Me)</emma:literal>
                </emma:interpretation>
              </emma:one-of>
            </emma:emma>
          </inkml:annotationXML>
          <inkml:trace contextRef="#ctx0" brushRef="#br0" timeOffset="5795.2238">4840 1524 45 0,'0'-14'22'0,"0"-18"-16"15,0 29 31-15,-4-8-35 16,0 8 0-16,-4 6 1 0,0 11 1 16,0 4-5-16,-4 10 0 15,1 20 3-15,-5 4 1 16,0 15-2-16,1 6 0 15,-1 21-1-15,12 3 1 16,8 4-1-16,8 0 1 16,4-14-6-16,11-11 1 15,8-17-7-15,4-13 1 16,4-11-6-16,16-15 0 16</inkml:trace>
          <inkml:trace contextRef="#ctx0" brushRef="#br0" timeOffset="6305.0243">5086 2192 47 0,'16'-14'23'0,"7"-14"-24"15,-15 17 41-15,0-13-40 16,4 3 1-16,-4 0 1 16,3 4 0-16,5-1-3 15,0 1 1-15,-1 3 1 16,-3 4 0-16,0 3 0 16,-1 3 0-16,1 22 1 0,0 3 0 15,0 6-1-15,3 1 1 16,-3 0-1-16,0 0 1 15,0-7-1-15,3-11 0 16,1-6-2-16,3-11 1 16,1-7 0-16,0-14 0 15,-5 0 0-15,5 7 0 16,-4 0 0-16,-1 1 0 16,-3 2 1-16,0 8 0 15,-1 6 0-15,1 1 0 16,0 10 0-16,0 3 1 0,3 11-1 15,1 3 0-15,0 4-1 16,3 0 1-16,5 0-3 16,3 0 1-16,0-7-4 15,5 3 0-15,-5-3-3 16,-3-11 0-16,-1-3-9 16,1-10 0-16</inkml:trace>
          <inkml:trace contextRef="#ctx0" brushRef="#br0" timeOffset="6575.8652">5877 1586 46 0,'4'7'23'0,"51"-17"-22"0,-40 10 37 16,5 3-36-16,3 8 1 15,13 6 1-15,-1 14 0 16,0 1-5-16,0 9 0 16,-7 12 4-16,-5 6 1 15,-7 14-2-15,-12 14 1 16,-12 7-3-16,-12 7 1 16,-7-11-9-16,-4 8 1 15,-13-1-10-15,-2-14 0 0</inkml:trace>
        </inkml:traceGroup>
      </inkml:traceGroup>
    </inkml:traceGroup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15:28.791"/>
    </inkml:context>
    <inkml:brush xml:id="br0">
      <inkml:brushProperty name="width" value="0.105" units="cm"/>
      <inkml:brushProperty name="height" value="0.1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B2CF936-B1D7-411C-9868-73E8CA86CADA}" emma:medium="tactile" emma:mode="ink">
          <msink:context xmlns:msink="http://schemas.microsoft.com/ink/2010/main" type="inkDrawing" rotatedBoundingBox="1238,16086 1437,5213 1601,5216 1403,16089" semanticType="verticalRange" shapeName="Other">
            <msink:sourceLink direction="with" ref="{4AA35B52-478D-4F9D-ABEA-ECF7237936CB}"/>
            <msink:sourceLink direction="with" ref="{75673A08-278C-42EB-B5C5-0C5474BFBAFF}"/>
            <msink:sourceLink direction="with" ref="{3FBEBDB1-993E-4FA3-A965-DDCCDB387C38}"/>
            <msink:sourceLink direction="with" ref="{C65093AD-3A05-4D0E-B1E2-1288F606730F}"/>
            <msink:sourceLink direction="with" ref="{60B2B6B0-308C-42E9-9713-CFD8315A1BDC}"/>
            <msink:sourceLink direction="with" ref="{45F31F7C-458D-4642-B894-BD4D418578D5}"/>
            <msink:sourceLink direction="with" ref="{707195FA-7BB5-4055-B0F9-EB387FEA540F}"/>
            <msink:sourceLink direction="with" ref="{2971A4B3-6C18-4512-84CF-676D177EA7F5}"/>
            <msink:destinationLink direction="with" ref="{59A65C30-517E-44D9-A3D8-5FD53F228108}"/>
          </msink:context>
        </emma:interpretation>
      </emma:emma>
    </inkml:annotationXML>
    <inkml:trace contextRef="#ctx0" brushRef="#br0">258-1 26 0,'4'-3'13'0,"-16"10"-15"15,12-7 23-15,0 0-20 16,0 0 0-16,0 7 2 16,0-7 0-16,0 7-3 15,0-4 0-15,0 4 2 16,0-3 0-16,0 3-1 16,0 0 0-16,0 7 0 15,-4 0 0-15,0 4 0 16,0-4 0-16,4 4 0 15,0-11 0-15,-4 7 0 16,0 0 0-16,4 4-1 0,-4-4 1 16,0 0 0-1,0 0 0-15,0 4-1 0,0-4 0 16,4 0 0-16,-4-4 1 16,0 1-1-16,0 3 0 15,4 0 0-15,0 0 0 16,-4 0 0-16,4 1 0 15,0-1 0-15,0 3 0 16,0-3 0-16,4-3 1 16,-4 3-1-16,0 0 0 15,0 7 0-15,4-3 1 16,-4 0-1-16,4-1 1 0,-4 4-1 16,0 4 0-16,0 0 0 15,0-8 1-15,4 5-1 16,-4 2 0-16,4-2 0 15,-4 6 0-15,-4-4 1 16,4 8 0-16,0 3-1 16,-4-10 0-16,0-4 0 15,4 0 1-15,0 1-1 16,0-1 0-16,0 0 0 16,0 4 0-16,0-1 0 15,0-2 0-15,0-1 0 16,0-4 0-16,0 5 0 15,-4-1 0-15,4 3 0 16,0 5 0-16,0-1 0 16,0-3 0-16,4 3 0 0,-4 0 1 15,4-7-1-15,-4 7 0 16,0-6 0-16,0 6 0 16,0 3 0-16,-4-2 0 15,0-1 0-15,4-7 0 16,-4 4 0-16,0-1 0 15,4 1 0-15,-4 0 0 16,4 0 0-16,-4-1 0 16,4 4 0-16,0-6 1 15,0-1-2-15,0 7 1 16,0 0 0-16,0 0 0 0,0 4 0 16,0-4 0-16,-4 4-1 15,4 0 1-15,0-4 0 16,0 4 0-16,0 0 0 15,0-1 1-15,-4 1-2 16,4-4 1-16,0-3 0 16,-4 0 0-16,4 3 0 15,-4 0 1-15,0-3-2 16,4 3 1-16,-4-3 0 16,4-4 0-16,-3-3 0 15,-1-1 1-15,4 12-2 16,-4-1 1-16,4-4 0 15,0 5 1-15,0-1-1 16,0 0 0-16,0 4 0 16,0-4 0-16,-4 0-1 0,0-3 1 15,0-4 0-15,0 4 0 16,0 0 0-16,0 3 0 16,0-4 0-16,-4-2 0 15,4 2 0-15,-4 1 1 16,8-4-1-16,-4 4 0 15,0 0 0-15,0-1 0 16,0-3 0-16,0 1 0 16,0-1 0-16,4-4 0 15,-4 5 0-15,0-1 0 0,4 0 0 16,-4 0 0 0,0 4 0-16,0-1 0 0,0 5 0 15,0 2 0-15,4-2 0 16,-4-1 1-16,4 0-1 15,0 4 0-15,0-4 0 16,0 0 0-16,0 1 0 16,-4-1 0-16,4-4 0 15,0 5 0-15,0-1 0 16,-4 4 0-16,4-8 0 16,0-3 0-16,0 8 0 15,0-5 0-15,0 5 0 16,0-1 0-16,0 4 0 15,0-1 0-15,-3-2-1 16,3-5 1-16,0 4 0 16,0 4 0-16,0-4 0 15,0 1 0-15,0-1 0 0,0 0 0 16,0-7 0-16,-4 0 0 16,4 1 0-16,0 2 0 15,0 1 0-15,0 0 0 16,0-1 0-16,0 1 0 15,0-4 0-15,0 4 0 16,0-11 0-16,0 4 0 31,0 13 0-31,0 1 0 16,0-4 0-16,0 4 0 16,0 3 0-16,0-6 0 0,0 2 0 15,0-6 0-15,0-4 0 16,0 8 0-16,0-5 0 15,0 4 0-15,0-3 0 16,-4-7 0-16,0 3 0 16,0-3 0-16,4 3 0 15,-4 3 0-15,4 1 0 16,0 3 0-16,0-3 0 16,0 0 0-16,0-1 0 15,0-2 0-15,0 9 0 16,0-2 0-16,-4-1 0 15,4 0 0-15,0-3 0 16,0-1 0-16,0 5-1 16,0-1 1-16,0-3 0 15,0-1 0-15,4 4 0 0,-4 4 0 16,4 0 0-16,-4-4 0 16,4 4 0-16,-4 0 1 15,0-1-2-15,0 1 1 16,4 0 0-16,-4-4 1 15,0 0-1-15,4 4 0 16,0 0 0-16,-1 3 0 16,1-3 0-16,-4 0 0 15,4-1 0-15,-4 1 1 16,0 0-1-16,4 3 0 16,0-3 0-16,0 3 0 15,0-7 0-15,0 4 0 0,0 0 0 16,0-4 0-16,0 4 0 15,0-4 0-15,0 4 0 16,0-7 0-16,0-1 0 16,0 1 0-16,0 3 0 15,0 0 0-15,-4 4 0 16,4 3 0-16,0-3 0 16,-4 0 0-16,0 0 0 15,4-1 0-15,-4 5 0 16,0-1 0-16,0-3 0 15,0-4 0-15,0 0 0 16,-4 4 0-16,4-4 0 16,0 0 1-16,-4 4-1 15,4-4 0-15,0 4 0 0,4-4 0 16,0 4 0-16,0-4 0 16,0 4 0-16,0 0 0 15,-4 3 0-15,0-3 0 16,0 3 0-16,0-3 0 15,0 0 0-15,0 6 0 16,0-6 0-16,-4 0 0 16,0-4 0-16,0 4 0 15,4 0 0-15,-4-1 0 16,0 1 0-16,0-4 0 16,0-6 0-16,4 6 1 15,-4 3-1-15,0 1 1 0,0 0-1 16,-4 3 1-16,4-3 0 15,0 3 1-15,0 1-2 16,0-1 1-16,0 4 0 16,0-8 0-16,4 5 0 15,0-5 0-15,0 5-1 16,0-5 0-16,0 1 0 16,0 7 0-16,0-7 0 15,0-11 0-15,-4 7 0 16,4-3 0-16,0 0 0 15,0 3 0-15,-4 4 0 16,0-8 0-16,4 4 0 16,-4 4 1-16,4 3-1 15,0 4 0-15,0-3 0 16,0 2 0-16,0-6-1 0,-4-4 0 16,1 4 1-16,-1-4 0 15,0 4 0-15,4 0 0 16,0-4 0-16,-4 7 0 15,4-10 1-15,0 0 0 16,0 3-1-16,0 0 0 16,-4 4 0-16,4-4 0 15,0 0 0-15,0 1 0 16,0 6 0-16,0-3 0 16,0 6 0-16,0 1 0 15,0-4 0-15,0 1 0 0,4-1-1 16,-4 0 1-16,0 1 0 15,4-5 0-15,0 1 0 16,0-4 0-16,-4 8 0 16,3-1 0-16,-3-10 0 15,0 3 1-15,0 4-1 16,0-4 0-16,0 3 0 16,0 1 0-16,-3-4 0 15,-1 11 0-15,0 0 0 16,0-4 0-16,0 1-1 15,0-1 1-15,4 0 0 16,-4 0 0-16,4-3 0 16,-4 0 0-16,0-4 0 15,0 0 1-15,0 4-1 16,4-4 0-16,0 1 0 16,0-5 0-16,0 1 0 0,0 0 0 15,0-1 0-15,0-2 0 16,4-1 0-16,0 0 0 15,0 0 0-15,0 0 0 16,0 0-1-16,0 8 1 16,0-12 0-16,0 8 0 15,0-4 0-15,-4 0 0 16,0 0 0-16,0 1 0 16,0-1 0-16,0 0 0 15,0 0 0-15,0 4 0 16,0-1 0-16,0-2 1 15,0-1-1-15,0 0 0 0,-4 4 0 16,0-4 0-16,0 7 0 16,4-3 0-16,-4-4 0 15,0 4 0-15,0-1 0 16,0-3 0-16,0 1 0 16,4-1 0-16,-4-4 0 15,4 1 0-15,0 0 0 16,0-1 1-16,0 1-1 15,4-4 0-15,0 0 0 16,0-3 0-16,0-1 0 16,0 5 0-16,0-8 0 15,-4 10 0-15,4-10-3 16,-4 0 1-16,0-14-11 16,-8-14 0-16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26:29.463"/>
    </inkml:context>
    <inkml:brush xml:id="br0">
      <inkml:brushProperty name="width" value="0.105" units="cm"/>
      <inkml:brushProperty name="height" value="0.1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5673A08-278C-42EB-B5C5-0C5474BFBAFF}" emma:medium="tactile" emma:mode="ink">
          <msink:context xmlns:msink="http://schemas.microsoft.com/ink/2010/main" type="writingRegion" rotatedBoundingBox="1643,12272 5220,9576 7221,12230 3643,14926">
            <msink:destinationLink direction="with" ref="{6B2CF936-B1D7-411C-9868-73E8CA86CADA}"/>
          </msink:context>
        </emma:interpretation>
      </emma:emma>
    </inkml:annotationXML>
    <inkml:traceGroup>
      <inkml:annotationXML>
        <emma:emma xmlns:emma="http://www.w3.org/2003/04/emma" version="1.0">
          <emma:interpretation id="{F442F10E-E11B-47FB-AB50-829DE28818CE}" emma:medium="tactile" emma:mode="ink">
            <msink:context xmlns:msink="http://schemas.microsoft.com/ink/2010/main" type="paragraph" rotatedBoundingBox="1800,12092 4646,10367 5069,11064 2223,12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286612-5120-4A25-A64D-7DABFB46A2B6}" emma:medium="tactile" emma:mode="ink">
              <msink:context xmlns:msink="http://schemas.microsoft.com/ink/2010/main" type="line" rotatedBoundingBox="1800,12092 4646,10367 5069,11064 2223,12789"/>
            </emma:interpretation>
          </emma:emma>
        </inkml:annotationXML>
        <inkml:traceGroup>
          <inkml:annotationXML>
            <emma:emma xmlns:emma="http://www.w3.org/2003/04/emma" version="1.0">
              <emma:interpretation id="{62186DF2-DC3C-4D64-B30C-A60A80F6E0FF}" emma:medium="tactile" emma:mode="ink">
                <msink:context xmlns:msink="http://schemas.microsoft.com/ink/2010/main" type="inkWord" rotatedBoundingBox="1800,12092 4646,10367 5069,11064 2223,12789"/>
              </emma:interpretation>
              <emma:one-of disjunction-type="recognition" id="oneOf0">
                <emma:interpretation id="interp0" emma:lang="fr-FR" emma:confidence="0">
                  <emma:literal>détecte</emma:literal>
                </emma:interpretation>
                <emma:interpretation id="interp1" emma:lang="fr-FR" emma:confidence="0">
                  <emma:literal>détecte. &amp;</emma:literal>
                </emma:interpretation>
                <emma:interpretation id="interp2" emma:lang="fr-FR" emma:confidence="0">
                  <emma:literal>détecta. &amp;</emma:literal>
                </emma:interpretation>
                <emma:interpretation id="interp3" emma:lang="fr-FR" emma:confidence="0">
                  <emma:literal>détectes</emma:literal>
                </emma:interpretation>
                <emma:interpretation id="interp4" emma:lang="fr-FR" emma:confidence="0">
                  <emma:literal>detect &amp;</emma:literal>
                </emma:interpretation>
              </emma:one-of>
            </emma:emma>
          </inkml:annotationXML>
          <inkml:trace contextRef="#ctx0" brushRef="#br0">457 3603 27 0,'-5'7'13'0,"18"-30"-11"0,-13 23 14 16,0-4-14-16,-4-4 1 16,0 0-1-16,-1-4 1 15,-4 4-4-15,0 1 0 16,-4 3 4-16,-5-4 0 16,-4 4-1-16,0 0 1 15,-9 4 0-15,0 0 0 16,5 8-1-16,3 0 1 15,1 3-2-15,5 5 0 16,-1 8 0-16,5 3 0 0,-1 9-1 16,10-1 0-1,4 1 0-15,0 7 0 0,9 4 0 16,0-7 0-16,8-5 0 16,1-7 0-16,9-9-1 15,-1-7 1-15,1-8 0 16,-1-12 0-16,-4-8 0 15,1-3 0-15,-6-21 0 16,-3-7 0-16,-6-20 0 16,-8-4 0-16,-4 4 0 15,0 0 1-15,-5-3-1 16,0-5 0-16,-4 8 0 16,-5 4 0-16,5 0 0 15,-1 12 1-15,1 11 0 16,-5 9 0-16,9 15 0 15,-4 12 1-15,4 12 0 0,5 8 0 16,8 7-1-16,5 13 0 16,4 7 0-16,5 0 0 15,9 5-1-15,8 3 0 16,-4 4-1-16,0 0 1 16,-4-8 0-16,-1-3 0 15,-4-9 0-15,1-3 0 16,-1-9-1-16,0-11 0 15,0-4 0-15,0 0 1 16,0-8-2-16,5-4 1 16,0-8 0-16,-5-4 1 15,0-7-1-15,0-1 1 0,-4-4 0 16,-5-11 0-16,0 8 0 16,-4-1 1-16,-9 1-1 15,0-9 0-15,-4 9 0 16,-10-1 0-16,1 9 1 15,-5 3 0-15,-4 8-1 16,0 12 1-16,4 4 0 16,1 8 0-16,3 7-1 15,6 5 0-15,3 4-1 16,5 7 0-16,5 12 0 16,3-7 0-16,10-5 0 15,0-3 0-15,4-9 1 16,5-7 0-16,-1-8-1 15,1-16 1-15,4-4 0 0,-5-7 0 16,1-13 0-16,-9 1 0 16,-1-9 0-16,-8-3 0 15,-4-4 0-15,-10 3 0 16,1-3 0-16,-5-4 0 16,0 4 0-16,0-5 1 15,-4 5-1-15,0 4 0 16,-1 7 0-16,1 5 1 15,4 7-1-15,0 5 0 16,5 7 0-16,4 8 0 0,4 12 0 16,5 3 0-16,0 17-1 15,9 11 1-15,8 1-1 16,5 11 0-16,5-4-1 16,-1-3 1-16,-4-9-1 15,-4 0 1-15,-5-7-1 16,-4-4 0-16,-5-9 0 15,-4-3 1-15,-5-8-1 16,-4-4 1-16,0-8 0 16,-4-7 1-16,-5-5 1 15,0-4 0-15,0-3 0 16,5-1 1-16,4-15 0 16,4 3 0-16,5 5-1 15,4-4 0-15,1 7-3 16,-1 1 0-16,0 7-9 15,5 0 1-15</inkml:trace>
          <inkml:trace contextRef="#ctx0" brushRef="#br0" timeOffset="420.2903">1316 3165 27 0,'0'0'13'0,"18"-27"-7"0,-18 27 14 0,9-12-19 15,0-4 1-15,-1-7-1 16,1-5 0-16,-4 1-1 15,-1-1 0-15,-4 4 1 16,-4-3 1-16,-5 7-2 16,0 4 1-16,-4 5 0 15,-5-1 1-15,5 16-1 16,-5 11 1-16,5 17-1 16,-1 7 1-16,5 1 0 15,5 7 0-15,4 0-1 16,9 0 1-16,4-7-1 15,5-5 0-15,4-7-1 16,5-12 0-16,-1-9-3 0,5-7 0 16,0-7-9-16,-4-5 1 15</inkml:trace>
          <inkml:trace contextRef="#ctx0" brushRef="#br0" timeOffset="1080.3345">1741 2768 29 0,'-13'-4'14'15,"0"12"-10"-15,13-4 16 0,-5 3-18 16,1 1 1-16,-5 8 1 15,0 4 1-15,5 3-6 16,-1 1 0-16,5 8 4 16,0 7 0-16,9-12-1 15,5 5 0-15,-1-12-1 16,9 7 0-16,5-15-1 16,-1 0 0-16,1-16 0 15,-5 0 0-15,-4-12 0 16,-5-11 0-16,0-9 0 15,-4 1 0-15,-5-12 1 16,-4-5 0-16,-4 9 0 16,-5 0 0-16,-4-1 1 0,-5 1 0 15,0-4 0-15,-8 7 0 16,4 9 0-16,4 7 1 16,5 5-1-16,4 3 0 15,4 8-1-15,10 12 0 16,8 12 0-16,5 11 0 15,8 5-1-15,1-1 0 16,4 13-2-16,0 3 1 16,0-4-2-16,-9-7 0 15,0-5-2-15,-4 1 1 16,0-17-1-16,-5 1 0 0,-4-8 0 16,-5-12 1-16,1-4 1 15,-5-8 1-15,0 1 1 16,-5-5 0-16,5-4 2 15,0 1 0-15,0 3 2 16,0-4 0-16,5 1-1 16,-1-1 1-16,1 0-1 15,-1 5 0-15,5 3-3 16,0 4 1-16,0 0-11 16,0 8 0-16</inkml:trace>
          <inkml:trace contextRef="#ctx0" brushRef="#br0" timeOffset="1261.6223">2282 2689 54 0,'-5'20'27'0,"14"-40"-36"0,-9 16 46 16,0 0-45-16,0 4 1 15,0 0-20-15,9-8 0 16</inkml:trace>
          <inkml:trace contextRef="#ctx0" brushRef="#br0" timeOffset="2071.4144">2782 1980 37 0,'0'4'18'0,"14"12"-16"0,-10-12 22 16,1 8-24-16,-1 7 1 0,-4 5-1 15,-4 11 1-15,-5 13-1 16,-5 7 0-16,-3-8 0 15,-5 0 1-15,-1-3-1 16,-3-5 1 0,-1-8-1-1,5-3 1-15,0-12 0 16,9-12 0-16,4-8-1 16,9-12 1-16,0-12-1 15,4-11 0-15,10-8 0 16,3-24 1-16,1 12-1 15,0 0 0-15,-5-4 0 16,0-4 0-16,-4 8 0 16,-9 4 1-16,-4 7-1 15,-5 5 0-15,-4 15 1 0,-1 5 0 16,-3 11-1-16,-1 12 0 16,-4 8 2-16,4 8 0 15,9 7-1-15,9 9 1 16,5-1-1-16,12 5 1 15,19 15 0-15,17 0 0 16,4 4-2-16,10-4 1 16,4-11-3-16,-9-5 1 15,-9-3-10-15,-4 7 1 16,-14-11-3-16,-8-5 0 0</inkml:trace>
        </inkml:traceGroup>
      </inkml:traceGroup>
    </inkml:traceGroup>
    <inkml:traceGroup>
      <inkml:annotationXML>
        <emma:emma xmlns:emma="http://www.w3.org/2003/04/emma" version="1.0">
          <emma:interpretation id="{7D3C09B7-EC01-4B17-8650-F3FEA56E8E94}" emma:medium="tactile" emma:mode="ink">
            <msink:context xmlns:msink="http://schemas.microsoft.com/ink/2010/main" type="paragraph" rotatedBoundingBox="2397,13273 5252,11122 5568,11542 2714,136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5B2E6A-EA48-4BAE-99A4-98DCB34C98B3}" emma:medium="tactile" emma:mode="ink">
              <msink:context xmlns:msink="http://schemas.microsoft.com/ink/2010/main" type="line" rotatedBoundingBox="2397,13273 5252,11122 5568,11542 2714,13693"/>
            </emma:interpretation>
          </emma:emma>
        </inkml:annotationXML>
        <inkml:traceGroup>
          <inkml:annotationXML>
            <emma:emma xmlns:emma="http://www.w3.org/2003/04/emma" version="1.0">
              <emma:interpretation id="{BA63FDC9-6583-49FD-A99D-FB8E7FDEAFAB}" emma:medium="tactile" emma:mode="ink">
                <msink:context xmlns:msink="http://schemas.microsoft.com/ink/2010/main" type="inkWord" rotatedBoundingBox="2397,13273 5252,11122 5568,11542 2714,13693"/>
              </emma:interpretation>
              <emma:one-of disjunction-type="recognition" id="oneOf1">
                <emma:interpretation id="interp5" emma:lang="fr-FR" emma:confidence="0">
                  <emma:literal>reconnoter.</emma:literal>
                </emma:interpretation>
                <emma:interpretation id="interp6" emma:lang="fr-FR" emma:confidence="0">
                  <emma:literal>reconnote.</emma:literal>
                </emma:interpretation>
                <emma:interpretation id="interp7" emma:lang="fr-FR" emma:confidence="0">
                  <emma:literal>reconnota.</emma:literal>
                </emma:interpretation>
                <emma:interpretation id="interp8" emma:lang="fr-FR" emma:confidence="0">
                  <emma:literal>recastre</emma:literal>
                </emma:interpretation>
                <emma:interpretation id="interp9" emma:lang="fr-FR" emma:confidence="0">
                  <emma:literal>recastra</emma:literal>
                </emma:interpretation>
              </emma:one-of>
            </emma:emma>
          </inkml:annotationXML>
          <inkml:trace contextRef="#ctx0" brushRef="#br0" timeOffset="3154.359">691 4776 37 0,'-17'4'18'0,"-1"-8"-24"16,18 4 32-16,-4-8-26 0,4-4 0 15,0-3 1-15,0-9 0 16,4-4-1-16,5-7 1 15,4 0 0-15,5-5 1 16,0-11 0-16,-1 8 0 16,1 11-1-16,4 9 0 15,-4 7 0-15,4 4 1 16,5 12-1-16,-1 12 0 16,5 0 0-16,0 3 1 15,0 1-1-15,5 0 0 16,-1-4-1-16,1-1 1 15,-5-7-1-15,-5 0 0 0,-4-12 0 16,0 1 0-16,1-13 0 16,-6-4 0-16,1-11 0 15,-5-5 0-15,-4 1 0 16,-4-8 1-16,-5 3 0 16,0 13 0-16,-5-1 0 15,1 5 0-15,-5 7 0 16,-4 4 0-16,-5 9-1 15,0 3 1-15,5 8-1 16,4 15 1-16,5 9-1 16,4 11 0-16,4 1 0 15,9 3 1-15,1-4-2 16,-1 5 1-16,0-9 0 16,5-7 0-16,4-5-1 15,5-11 1-15,-1-8 0 16,5-12 0-16,0-8-3 0,5-7 0 15,-1-9-4-15,9-3 0 16,5-1-6-16,0-11 0 16</inkml:trace>
          <inkml:trace contextRef="#ctx0" brushRef="#br0" timeOffset="3557.4897">1759 3713 40 0,'-22'0'20'0,"0"8"-21"16,17-4 33-16,-8 7-31 16,-5 1 1-16,-4 4 2 15,4 0 0-15,5 11-5 16,0 5 1-16,0 3 2 16,8 5 1-16,10-5-2 0,12-3 1 15,5-1-2-15,9-3 1 16,5-5-1-16,4-11 0 15,-5-8-1-15,1-4 0 16,-1-4-3-16,1-8 1 16,-1-7-4-16,-4-5 1 15,-4 0-8-15,-5-3 1 16</inkml:trace>
          <inkml:trace contextRef="#ctx0" brushRef="#br0" timeOffset="4850.4373">2145 3799 35 0,'-5'28'17'0,"-8"-8"-16"0,8-16 27 0,1 7-27 16,-9 5 1-16,-1 4 1 16,-3 0 1-16,-1-1-4 15,0 1 0-15,0-4 3 16,1-4 0-16,-1-5-1 15,5-7 1-15,-1-4-2 16,6-7 1-16,-1-5-1 16,4-8 0-16,5-3-1 15,0-1 0-15,9-7-1 16,0-1 1-16,4-3 0 16,1 3 0-16,-1 9 0 15,5-1 1-15,-1 16 0 16,-3 1 0-16,-1 11-1 0,0 4 1 15,1 3-1-15,-1 13 1 16,-4 0-1-16,4 0 1 16,-4-9-1-16,0 1 0 15,0-8 0-15,-5 0 1 16,-4-4-1-16,4-8 0 16,1-4 0-16,-1-3 0 15,1-5-1-15,-1-4 1 16,1 1 0-16,-1-5 0 15,0 4 0-15,1-3 0 0,-1 11 0 16,1-4 0-16,-1 5 0 16,1 3 0-16,3 12 0 15,1 0 1-15,-4 12-1 16,8 0 1-16,-4-1-1 16,4 1 1-16,5 0-1 15,-5-4 0-15,0-8 0 16,1-4 0-16,-1-4-1 15,-4-8 1-15,0-7 0 16,0-5 0-16,4 1 0 16,-4 3 0-16,0 4 0 15,-1 8 0-15,1-3 0 16,0 3 0-16,0 4 0 16,4 4 0-16,1 4 0 15,-1 0 0-15,5 4 0 16,-1 0 0-16,1 0 0 0,0-8 0 15,-5 4 0-15,-4 0 0 16,0 0-1-16,-5-4 1 16,1-4 0-16,-1-4 1 15,1-3-1-15,-1 3 0 16,0-4 0-16,1 0 0 16,-1 0 0-16,1 5 0 15,4-1 0-15,-1 4 0 16,6 4-1-16,-1 4 1 15,0 0 0-15,1 4 1 16,-1 4-1-16,0 0 0 16,-4 4 0-16,0 3 1 0,-9-3-1 15,-5 4 1-15,1 4-1 16,-5-5 1-16,-4 13-1 16,0-5 0-16,-1-3 0 15,5-12 0-15,1 0-1 16,-1-12 1-16,4-8-1 15,1-4 1-15,-1-11-1 16,5-5 1-16,0-7 0 16,0 0 0-16,0-17 0 15,0 1 0-15,5-4 0 16,-5-8 0-16,0 8 0 16,0 8 1-16,0 16 0 15,0 7 0-15,0 12 0 16,4 8 0-16,5 8 0 15,4 8 0-15,1 8 0 0,3 16 0 16,6-5-1-16,3 12 1 16,1-3-1-16,-1-1 1 15,-4-7-1-15,1-4 0 16,-6-9 0-16,6-3 1 16,-10 0-1-16,-4-4 0 15,-5-4-1-15,-4-4 1 16,-4-8 0-16,-1-4 0 15,-4-12-1-15,1-11 1 16,-6-8-1-16,5-1 1 0,5-3 0 16,0 0 0-16,-1 0 0 15,5 11 0-15,0 5-2 16,5 7 0 0,3 8-13-1,1 0 0-15</inkml:trace>
          <inkml:trace contextRef="#ctx0" brushRef="#br0" timeOffset="5194.6338">3062 2965 36 0,'-14'7'18'0,"-3"-22"-9"0,17 11 16 16,0 0-24-16,0-4 0 16,4 0 0-16,5-8 1 15,0 1-2-15,4-1 0 16,0 4 2-16,1-4 0 16,3 1 0-16,1 3 1 15,0 8-1-15,4-4 1 16,-4 12 0-16,4 4 0 15,-4 4-1-15,-5-1 0 16,0 13-1-16,0-12 1 16,1 0-5-16,-5-8 0 0,4 3-10 15,-4-11 1-15,4-7-3 16,0-5 1-16</inkml:trace>
          <inkml:trace contextRef="#ctx0" brushRef="#br0" timeOffset="5359.5639">3544 2673 56 0,'5'4'28'0,"-1"4"-33"16,-4-8 56-16,0 0-51 16,0-4 0-16,-4 4-9 15,-1 0 0-15,1 0-3 16,-9-8 1-16</inkml:trace>
        </inkml:traceGroup>
      </inkml:traceGroup>
    </inkml:traceGroup>
    <inkml:traceGroup>
      <inkml:annotationXML>
        <emma:emma xmlns:emma="http://www.w3.org/2003/04/emma" version="1.0">
          <emma:interpretation id="{CD4512CA-E654-43B5-AF06-FCE5D3A4EB88}" emma:medium="tactile" emma:mode="ink">
            <msink:context xmlns:msink="http://schemas.microsoft.com/ink/2010/main" type="paragraph" rotatedBoundingBox="3012,13983 6425,11208 7171,12126 3758,149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0F03D1-5103-4F1C-AAD6-A57B07A42D56}" emma:medium="tactile" emma:mode="ink">
              <msink:context xmlns:msink="http://schemas.microsoft.com/ink/2010/main" type="line" rotatedBoundingBox="3012,13983 6425,11208 7171,12126 3758,14901"/>
            </emma:interpretation>
          </emma:emma>
        </inkml:annotationXML>
        <inkml:traceGroup>
          <inkml:annotationXML>
            <emma:emma xmlns:emma="http://www.w3.org/2003/04/emma" version="1.0">
              <emma:interpretation id="{39808F10-2192-4FFA-9F6A-0A10ED69F354}" emma:medium="tactile" emma:mode="ink">
                <msink:context xmlns:msink="http://schemas.microsoft.com/ink/2010/main" type="inkWord" rotatedBoundingBox="3012,13983 6425,11208 7171,12126 3758,14901"/>
              </emma:interpretation>
              <emma:one-of disjunction-type="recognition" id="oneOf2">
                <emma:interpretation id="interp10" emma:lang="fr-FR" emma:confidence="0">
                  <emma:literal>impossible</emma:literal>
                </emma:interpretation>
                <emma:interpretation id="interp11" emma:lang="fr-FR" emma:confidence="0">
                  <emma:literal>imposait</emma:literal>
                </emma:interpretation>
                <emma:interpretation id="interp12" emma:lang="fr-FR" emma:confidence="0">
                  <emma:literal>impossibl</emma:literal>
                </emma:interpretation>
                <emma:interpretation id="interp13" emma:lang="fr-FR" emma:confidence="0">
                  <emma:literal>imposât</emma:literal>
                </emma:interpretation>
                <emma:interpretation id="interp14" emma:lang="fr-FR" emma:confidence="0">
                  <emma:literal>impossibi</emma:literal>
                </emma:interpretation>
              </emma:one-of>
            </emma:emma>
          </inkml:annotationXML>
          <inkml:trace contextRef="#ctx0" brushRef="#br0" timeOffset="6620.8074">1272 5402 36 0,'-5'-4'18'0,"1"4"-11"15,4 0 18-15,0 0-23 16,0 4 0-16,4 8 1 16,1 0 1-16,4 11-5 0,4 1 0 15,9 12 3-15,5 3 0 16,4 4-2-16,0-3 1 16,0-5-2-16,4-7 0 15,5-13-8-15,-5-7 1 16,1-12-5-16,-5-8 1 15</inkml:trace>
          <inkml:trace contextRef="#ctx0" brushRef="#br0" timeOffset="6815.6955">1214 5099 38 0,'-31'16'19'0,"31"-16"-24"16,5-8 32-16,3 8-28 16,1-8 1-16,0 0-10 15,0 0 0-15,4 0 5 16,5 4 1-16</inkml:trace>
          <inkml:trace contextRef="#ctx0" brushRef="#br0" timeOffset="7806.6278">1746 5572 36 0,'0'11'18'0,"4"-19"-20"15,-4 8 31-15,0 8-28 16,0-8 1-16,0 0 1 16,0-11 1-16,0 3-5 15,5-16 1-15,-5 8 3 16,0-3 1-16,0-5-1 15,0-4 0-15,4-7-1 16,1 0 1-16,-1 3-1 16,0 4 1-16,5-3-2 15,0 3 1-15,0 5-1 0,0 15 0 16,4 0-1-16,0 12 1 16,1-4 0-16,-1 4 0 15,0 4-1 1,1 7 1-16,-1 1-1 0,-4 8 0 15,4-4 0-15,-4-5 1 16,0 1-1-16,0-4 0 16,-1-4-1-16,1 0 1 15,-4-8 0-15,-5 0 0 16,4-8 0-16,-4-8 0 0,0 0 0 16,0-3 0-16,-4-5 0 15,-1 0 0-15,5 1-1 16,0-5 1-16,0-3 0 15,0 3 0-15,5 4-1 16,-1 5 1-16,1 3 0 16,3 0 0-16,1 8 0 15,0 4 1-15,4 4-1 16,1 4 0-16,3 4 0 16,1 8 1-16,0 0-1 15,-5-4 0-15,5 3-1 16,0 5 1-16,-1-4 0 15,-3-4 0-15,-1-9-1 16,-4-3 1-16,0-11-1 16,0-5 1-16,-1-8 0 15,-3 1 0-15,-5-9 0 0,0 1 0 16,0-1 0-16,0 1 0 16,0-1 0-16,4 5 0 15,1 7 0-15,-1 0 0 16,5 12 0-16,0 12 1 15,9 4-1-15,-1 12 1 16,10-4-1-16,-1-1 1 16,5 1-4-16,5 0 1 15,-5-4-13-15,4 3 0 16</inkml:trace>
          <inkml:trace contextRef="#ctx0" brushRef="#br0" timeOffset="8482.134">2477 4654 36 0,'-13'-8'18'0,"-1"0"-12"0,14 8 18 16,0 0-23-16,0 0 1 16,0 4 0-16,0 8 1 15,5 4-3-15,8 3 1 0,9 17 2 16,5 11 0-16,-1 12-1 15,5 12 0-15,5 4-1 16,-1-8 1-16,1-4-2 16,-1-8 1-16,-4-12-1 15,-4-7 0-15,-5-9 0 16,-5-7 1-16,-3-12-1 16,-5-12 1-16,-5-12-1 15,-8 4 0-15,-5-11 0 16,-5-1 0-16,1-11 0 15,0-1 1-15,0 1-1 16,-1-1 0-16,5 5 0 16,5-1 0-16,4 1-1 15,9-5 1-15,4 5 0 16,0-5 0-16,5 9-3 16,4 3 0-16,1 1-4 0,-1-1 1 15,9 4-8-15,4-3 1 16</inkml:trace>
          <inkml:trace contextRef="#ctx0" brushRef="#br0" timeOffset="9893.9371">3044 4319 35 0,'-13'12'17'0,"-18"-28"-16"16,26 20 27-16,-4-12-26 16,0 4 0-16,1 8 1 15,-1-4 0-15,0-4-4 16,-4 12 1-16,-1-4 2 16,-3 4 1-16,3 4-2 0,-3 8 1 15,-6 3 0-15,10 9 0 16,0 3-1-16,4 5 1 15,4-1-1-15,10 4 1 16,8-11-2-16,1-5 1 16,3-11-2-16,10-12 1 15,4-12-1-15,0-8 1 16,0-3-1-16,0-13 1 16,0 1 0-16,-13-9 1 15,-5 5-1-15,-4-1 1 16,-9 9 0-16,-5 3 0 15,-4 9-1-15,-8 3 1 0,-1 4-1 16,0 16 1-16,5-4-1 16,0 7 0-16,4 1-1 15,4 0 1-15,1-8-1 16,8 0 1-16,10-12-1 16,8-4 1-16,0-7-1 15,0-5 1-15,9-4 0 16,-9-3 0-16,0-1 0 15,-4-3 0-15,-5 3 0 16,1 5 1-16,-1 7-1 16,-4 4 0-16,0 5 0 15,4 7 0-15,0 0 0 16,1 4 0-16,3 4 0 16,1 7 0-16,0 5 0 15,0 0 1-15,4 4-1 0,0-1 1 16,-4 1-1-16,-5 4 1 15,0-1 0-15,-8 13 0 16,-5-5 0-16,-5-7 0 16,1 3-1-16,-5-7 1 15,0 0-1-15,0-4 1 16,0-9-1-16,0-7 0 16,1-7 0-16,-1-1 0 15,4-4-1-15,5-8 1 16,0-7-1-16,5-9 1 0,4 1-1 15,-1-9 1-15,1 9-1 16,5 3 1-16,-6-3 0 16,1 0 0-16,0 3 0 15,0 5 0-15,-5 3 0 16,1 4 1-16,-1 4-1 16,5 5 0-16,0 3 0 15,4 4 1-15,1 4-1 16,3 4 0-16,5 4 0 15,-4 0 0-15,4-1 0 16,0 1 0-16,-4 0 0 16,4 4 0-16,1-4 0 15,-1 4 1-15,-5-1-1 16,1-3 1-16,-5 0 0 16,1 0 0-16,-10 4 0 15,1 4 0-15,-10-5-1 16,-8 1 0-16,-5 8 0 0,5-4 0 15,-5-8 0-15,5-4 0 16,0-1 0-16,-1-3 0 16,1-11-1-16,4-5 1 15,0 0-1-15,5 4 1 16,4-3-1-16,4-9 1 16,1-4-1-16,4-3 1 15,-1-1 0-15,6 1 0 16,-1 3-1-16,5 1 1 15,-1-5 0-15,1 13 0 16,4 7 0-16,0 4 0 0,1 4 1 16,-6 4 0-16,1 8-1 15,4 4 1-15,0-1 0 16,-4-3 0-16,4 4-1 16,-4-4 1-16,0 0-2 15,-5-4 1-15,0 0-4 16,0-4 0-16,-4-4-6 15,0-4 1-15,-4 0-6 16,4-4 0-16</inkml:trace>
          <inkml:trace contextRef="#ctx0" brushRef="#br0" timeOffset="10058.886">3682 3532 57 0,'-36'4'28'0,"28"-8"-39"0,3 0 53 16,5 4-43-16,0-8 1 16,5 0-9-16,-1-4 1 15,5 0-2-15,9 1 0 16</inkml:trace>
          <inkml:trace contextRef="#ctx0" brushRef="#br0" timeOffset="11415.6836">3877 3488 40 0,'-5'16'20'0,"-4"4"-18"16,9-20 27-16,5 0-28 0,-1 0 0 15,5 0 2-15,4-8 0 16,-4-8-4-16,5-4 1 16,-1-3 2-16,-4-5 1 15,0-11-1-15,-1 0 0 16,-3 3-1-16,-1 1 1 15,-4-1-1-15,-9 5 0 16,-4 3 0-16,0 8 0 0,-9 5 0 16,0 3 0-16,-5 8-1 15,5 8 1-15,0 8-1 16,4 11 1-16,0 9-1 16,18 7 0-16,9 5-1 15,18 11 1-15,8 0-1 16,1 12 0-16,3-12 0 15,6 0 1-15,-1-16-1 16,0-7 1-16,-4-12 0 16,5-9 0-16,-10-7 0 15,-8-12 1-15,-5-3-1 16,0-9 0-16,-9-4 0 16,-4-7 1-16,-5-1-1 15,-4 1 0-15,-8 3 0 16,-1 9 0-16,-9-1 0 15,0 4 1-15,1 0-1 0,-1 8 0 16,0-7 0 0,5 7 1-16,4 0-2 0,5 4 1 15,-1 4-1-15,10-4 1 16,3 4-1-16,6-4 1 16,-1 0 0-16,5-4 0 15,-1-7 0-15,1-5 0 16,0-8-1-16,0-3 1 15,-1-1 0-15,-3-11 1 16,-1-4-1-16,0-4 0 16,-8-1 0-16,-5-7 1 0,0 8-1 15,-5 4 1 1,-13 0-1 0,1 11 1-16,-1 16-1 15,5 9 1-15,-1 19-1 16,1 11 0-16,4 9 0 15,5 11 0-15,4 12 0 16,13 1 0-16,5 7 0 16,8 4 0-16,14-8-1 15,5-8 1-15,-1-4 0 16,0-11 0-16,1-5-1 16,-6-11 1-16,-3-4 0 15,-10-4 0-15,1-4 0 16,-5-4 0-16,0-8-1 15,-4-4 1-15,4-8 0 16,-4-3 0-16,0-5 0 0,4 1 1 16,0-13-1-16,0-15 1 15,-4 4-1-15,-5 0 1 16,-4 7-1-16,-9 9 1 16,0 3-1-16,-9 9 0 15,0 7 0-15,0 4 1 16,-8 16-1-16,-1 8 0 15,0 8 0-15,-4 11 1 16,4 9-1-16,5 3 0 16,4-4-1-16,0-3 1 0,5-1 0 15,4-7 0-15,9-5-1 16,4-3 1-16,5-8-1 16,4-8 1-16,9-4 0 15,-4 0 0-15,-1-4 0 16,1 0 0-16,-5 0 0 15,0 4 0-15,0 0-4 16,-4 0 1-16,4 0-12 16,5 0 1-16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14:34.626"/>
    </inkml:context>
    <inkml:brush xml:id="br0">
      <inkml:brushProperty name="width" value="0.105" units="cm"/>
      <inkml:brushProperty name="height" value="0.1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6743BAA-43F4-47DA-A331-BC8CE37807C6}" emma:medium="tactile" emma:mode="ink">
          <msink:context xmlns:msink="http://schemas.microsoft.com/ink/2010/main" type="writingRegion" rotatedBoundingBox="18814,454 20493,454 20493,2359 18814,2359"/>
        </emma:interpretation>
      </emma:emma>
    </inkml:annotationXML>
    <inkml:traceGroup>
      <inkml:annotationXML>
        <emma:emma xmlns:emma="http://www.w3.org/2003/04/emma" version="1.0">
          <emma:interpretation id="{BCBB1BF9-221D-40D3-B92F-7EC9B869AD2F}" emma:medium="tactile" emma:mode="ink">
            <msink:context xmlns:msink="http://schemas.microsoft.com/ink/2010/main" type="paragraph" rotatedBoundingBox="18814,454 20493,454 20493,2359 18814,23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131127-ECCB-45DA-83E7-2266EE2977F6}" emma:medium="tactile" emma:mode="ink">
              <msink:context xmlns:msink="http://schemas.microsoft.com/ink/2010/main" type="line" rotatedBoundingBox="18814,454 20493,454 20493,2359 18814,2359"/>
            </emma:interpretation>
          </emma:emma>
        </inkml:annotationXML>
        <inkml:traceGroup>
          <inkml:annotationXML>
            <emma:emma xmlns:emma="http://www.w3.org/2003/04/emma" version="1.0">
              <emma:interpretation id="{3F5F3A4B-8084-46B6-A8BB-A52CE1007F5B}" emma:medium="tactile" emma:mode="ink">
                <msink:context xmlns:msink="http://schemas.microsoft.com/ink/2010/main" type="inkWord" rotatedBoundingBox="18814,454 20493,454 20493,2359 18814,2359">
                  <msink:destinationLink direction="with" ref="{B46F778A-620C-4720-8C90-0FB630D7F126}"/>
                </msink:context>
              </emma:interpretation>
              <emma:one-of disjunction-type="recognition" id="oneOf0">
                <emma:interpretation id="interp0" emma:lang="fr-FR" emma:confidence="0">
                  <emma:literal>ç</emma:literal>
                </emma:interpretation>
                <emma:interpretation id="interp1" emma:lang="fr-FR" emma:confidence="0">
                  <emma:literal>Ç</emma:literal>
                </emma:interpretation>
                <emma:interpretation id="interp2" emma:lang="fr-FR" emma:confidence="0">
                  <emma:literal>&amp;</emma:literal>
                </emma:interpretation>
                <emma:interpretation id="interp3" emma:lang="fr-FR" emma:confidence="0">
                  <emma:literal>§</emma:literal>
                </emma:interpretation>
                <emma:interpretation id="interp4" emma:lang="fr-FR" emma:confidence="0">
                  <emma:literal>£</emma:literal>
                </emma:interpretation>
              </emma:one-of>
            </emma:emma>
          </inkml:annotationXML>
          <inkml:trace contextRef="#ctx0" brushRef="#br0">749-748 19 0,'-4'0'9'0,"0"3"-4"15,4-3 10-15,0 4-14 16,0 3 1-16,0 0 0 15,0 3 1-15,0 1-4 16,0 0 0-16,0-1 3 16,4 4 1-16,0-3-1 0,0-1 0 15,4 1 0-15,0 0 0 16,-1 3 0-16,9-7 0 16,0-4-1-16,0-3 1 15,0-3-1-15,4-1 0 16,0-6 0-16,0 3 0 15,-5-4 0-15,1-7 1 16,-4 1-2-16,0 3 1 16,-4 3 0-16,0-7 0 15,-4 1-1-15,-4-4 1 0,-4 6-1 16,-4 1 0-16,-8 4 1 16,-4 3 0-16,-3 3-1 15,-1 4 1-15,0 0-1 16,4 7 1-16,0 0-1 15,4 0 0-15,-4 7-2 16,9-3 0-16,3-4-9 16,4 4 0-16</inkml:trace>
          <inkml:trace contextRef="#ctx0" brushRef="#br0" timeOffset="704.6391">800-653 24 0,'0'3'12'0,"-4"-6"-7"16,4 3 11-16,-4 3-14 15,-4 1 1-15,0 3 1 16,1 4 0-16,-1 10-5 16,-4-4 0-16,-4 5 4 15,-4 2 0-15,-4 4-2 16,-4 8 1-16,-7 6-1 0,-5 0 0 16,0 1 0-16,1 3 0 15,-1-1-1-15,0-2 1 16,1-1-1-16,3 0 0 15,4-6 0-15,4-8 0 16,4 0-1-16,5-7 1 16,-1-3-3-16,0-4 0 15,8-7-3-15,0 4 0 16,4-8-3-16,0-3 1 16,0 4 0-16,0-4 0 0,4 0 2 15,0 0 0-15,1 0 2 16,3 0 0-16</inkml:trace>
          <inkml:trace contextRef="#ctx0" brushRef="#br0" timeOffset="1048.5272">14 109 11 0,'-11'21'5'0,"7"14"-5"16,4-21 11-16,4 8-8 16,0-5 0-16,3 1 1 15,5 0 1-15,4-4-6 16,0-4 1-16,0 1 4 0,4-8 0 16,0-3-1-16,0-7 1 15,-1 0 0-15,1-10 0 16,0-5-1-16,-4 8 0 15,-4-17-1-15,0-1 1 16,-12 7-2-16,0 0 1 16,-4 8-1-16,-8-8 0 15,4 4-1-15,0 7 0 16,0 3-6-16,4 1 1 16,4 3-5-16,4 0 1 0</inkml:trace>
          <inkml:trace contextRef="#ctx0" brushRef="#br0" timeOffset="3585.7809">-442 949 21 0,'4'24'10'0,"-16"-3"-6"0,8-14 17 0,0 0-21 16,-4 8 1-16,0-1 0 16,0 0 0-16,-4 3-1 15,-7-6 0-15,-1-4 0 16,-4 0 1-16,-4-3 0 15,4-1 1-15,-3-3 0 16,-1-10 0-16,8-4 0 16,4-1 0-16,12-6 0 15,8 0 0-15,4-4-1 16,8 1 0-16,4 3-1 16,4-8 0-16,3 5 0 15,-3-1 0-15,0 4-3 16,0 0 1-16,-4 6-7 0,-1 12 0 15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34.858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80478EC-58F5-474D-978A-D1AD47FC6BFA}" emma:medium="tactile" emma:mode="ink">
          <msink:context xmlns:msink="http://schemas.microsoft.com/ink/2010/main" type="inkDrawing" rotatedBoundingBox="13504,2742 15986,3604 15015,6399 12534,5537" semanticType="enclosure" shapeName="Other">
            <msink:sourceLink direction="with" ref="{846BB382-D9C1-4F3F-AA2E-3CE6FEC10F1F}"/>
            <msink:sourceLink direction="with" ref="{C39D8B95-9316-40FA-A908-F05ABCD64623}"/>
            <msink:destinationLink direction="with" ref="{B3624F7F-4ECB-4E7C-AD41-5E44BA105172}"/>
          </msink:context>
        </emma:interpretation>
      </emma:emma>
    </inkml:annotationXML>
    <inkml:trace contextRef="#ctx0" brushRef="#br0">0 11 36 0,'0'-4'18'0,"0"-8"-14"0,0 12 19 16,0 0-21-16,0 0 0 15,0 4 1-15,0-4 1 16,0 4-5-16,0 0 0 16,5 4 3-16,-1 0 1 15,5 0-1-15,1 9 0 0,-1 3 0 16,4 0 0-16,10 9 0 15,5 11 0-15,4-3-1 16,0 8 0-16,13 8-1 16,6-1 1-16,8 21-1 15,-4 1 1-15,4-1-1 16,-8 8 1-16,4 4-1 16,-10 1 1-16,-3-5 0 15,-1 13 0-15,0-1 1 16,0-4 0-16,0 1-1 15,-4 7 1-15,-1-7-1 16,5-5 0-16,10-4-1 16,4 1 0-16,-1-9-6 15,-3-8 0-15,8 8-10 16,-9-20 1-16</inkml:trace>
    <inkml:trace contextRef="#ctx0" brushRef="#br1" timeOffset="-82619.1047">-443-1 30 0,'0'-4'15'0,"4"0"-16"0,1-4 26 15,-1 0-23-15,6-9 0 16,8 9 1-16,0 4 1 0,0 0-5 16,1-4 0-16,-1 0 4 15,5-4 0-15,0-1-2 16,4 1 1-16,5 4-1 16,0-8 0-16,0 0 0 15,5-1 0-15,-10 1-1 16,5 4 0-16,0-4 0 15,5 3 1-15,-1 1-1 16,1 0 0-16,-1 4 1 16,-4 0 0-16,0 0 1 15,0 4 0-15,10 4 0 16,-1 0 0-16,4 0 0 16,1 0 0-16,9 0-1 15,-9 0 1-15,4 0-2 16,0 0 1-16,1-5-1 15,4 1 1-15,4 0-1 16,0-4 0-16,10 0 0 16,9 0 1-16,-1 0-1 0,1-4 1 15,4-1-1-15,-4 1 1 16,0-8-1-16,4-9 1 16,10 5 0-16,-1 8 0 15,0-9-1-15,-8 5 1 16,-1 4-1-16,-9 4 0 15,0-9 0-15,-4 1 1 16,-5 0-1-16,-9 3 0 0,-5-3-1 16,0-4 1-16,-4-1-6 15,-5-3 0-15,-22 4-9 16,-19-5 1-16</inkml:trace>
    <inkml:trace contextRef="#ctx0" brushRef="#br0" timeOffset="1710.8795">1459 1791 26 0,'0'-8'13'0,"9"-12"-7"15,-9 20 5-15,4-17-10 16,1 5 0-16,4-4 0 16,0 0 1-16,0-5-1 15,0-3 0-15,5 0 1 16,0-9 0-16,0 1 0 16,4-9 1-16,0 0 0 15,0-12 0-15,1 5-2 16,-1-5 1-16,9-4-1 0,5-8 1 15,5-12-1 1,0-5 0-16,8-7-1 0,-3-4 1 16,-1 3-1-16,0-7 1 15,-5 7-1-15,6-3 0 16,-1-9 0-16,0-3 1 16,5-1-2-16,-1 4 1 15,-4 1 0-15,1-5 0 16,-1 4-1-16,14-3 1 15,-1-5-4-15,-3 12 0 0,-1 13-7 16,-4 8 0-16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14:37.867"/>
    </inkml:context>
    <inkml:brush xml:id="br0">
      <inkml:brushProperty name="width" value="0.105" units="cm"/>
      <inkml:brushProperty name="height" value="0.105" units="cm"/>
      <inkml:brushProperty name="color" value="#3165BB"/>
      <inkml:brushProperty name="fitToCurve" value="1"/>
    </inkml:brush>
    <inkml:brush xml:id="br1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D2D36D1-DA2B-42BE-BE16-E87434AD6EB7}" emma:medium="tactile" emma:mode="ink">
          <msink:context xmlns:msink="http://schemas.microsoft.com/ink/2010/main" type="writingRegion" rotatedBoundingBox="512,1154 24796,1543 24647,10875 363,10486"/>
        </emma:interpretation>
      </emma:emma>
    </inkml:annotationXML>
    <inkml:traceGroup>
      <inkml:annotationXML>
        <emma:emma xmlns:emma="http://www.w3.org/2003/04/emma" version="1.0">
          <emma:interpretation id="{579B0CBB-26A6-4C91-9FFB-C131CB32A4DA}" emma:medium="tactile" emma:mode="ink">
            <msink:context xmlns:msink="http://schemas.microsoft.com/ink/2010/main" type="paragraph" rotatedBoundingBox="19121,1284 22400,1588 22308,2574 19029,2270" alignmentLevel="6"/>
          </emma:interpretation>
        </emma:emma>
      </inkml:annotationXML>
      <inkml:traceGroup>
        <inkml:annotationXML>
          <emma:emma xmlns:emma="http://www.w3.org/2003/04/emma" version="1.0">
            <emma:interpretation id="{D0002928-8B87-4E87-BD9C-4F7DB4A66519}" emma:medium="tactile" emma:mode="ink">
              <msink:context xmlns:msink="http://schemas.microsoft.com/ink/2010/main" type="line" rotatedBoundingBox="19121,1284 22400,1588 22308,2574 19029,2270"/>
            </emma:interpretation>
          </emma:emma>
        </inkml:annotationXML>
        <inkml:traceGroup>
          <inkml:annotationXML>
            <emma:emma xmlns:emma="http://www.w3.org/2003/04/emma" version="1.0">
              <emma:interpretation id="{E6B51C62-547B-4B1B-88AA-A8DC4D897582}" emma:medium="tactile" emma:mode="ink">
                <msink:context xmlns:msink="http://schemas.microsoft.com/ink/2010/main" type="inkWord" rotatedBoundingBox="19121,1284 22400,1588 22308,2574 19029,2270"/>
              </emma:interpretation>
              <emma:one-of disjunction-type="recognition" id="oneOf0">
                <emma:interpretation id="interp0" emma:lang="fr-FR" emma:confidence="0">
                  <emma:literal>Rolon.</emma:literal>
                </emma:interpretation>
                <emma:interpretation id="interp1" emma:lang="fr-FR" emma:confidence="0">
                  <emma:literal>Nolan.</emma:literal>
                </emma:interpretation>
                <emma:interpretation id="interp2" emma:lang="fr-FR" emma:confidence="0">
                  <emma:literal>Roton.</emma:literal>
                </emma:interpretation>
                <emma:interpretation id="interp3" emma:lang="fr-FR" emma:confidence="0">
                  <emma:literal>Nola.</emma:literal>
                </emma:interpretation>
                <emma:interpretation id="interp4" emma:lang="fr-FR" emma:confidence="0">
                  <emma:literal>Nota.</emma:literal>
                </emma:interpretation>
              </emma:one-of>
            </emma:emma>
          </inkml:annotationXML>
          <inkml:trace contextRef="#ctx0" brushRef="#br0">18214-13797 23 0,'8'7'11'0,"-8"-18"-9"0,0 11 16 0,0 0-17 16,0 0 0-16,0 0 2 16,0 7 1-16,-4-7-4 15,4 11 0-15,0-8 3 16,-8 1 0-16,0 7-1 16,-4 3 1-16,-7 7-2 15,-5-7 1-15,-4 11-1 16,-4-4 1-16,4 0-1 15,-3 7 0-15,-5 4-1 16,0 3 1-16,1 1-1 16,-1-1 0-16,4 7 0 15,-4-7 0-15,9 1 0 16,3 2 0-16,8-6 0 16,0-4 0-16,4-6-1 15,4-8 1-15,0 0-1 16,4-4 0-16,0-6-3 0,0-4 1 15,4-4-5 1,0 4 1-16,0-7-3 0,0-3 0 16</inkml:trace>
          <inkml:trace contextRef="#ctx0" brushRef="#br0" timeOffset="1050.7563">18345-13780 25 0,'-8'0'12'0,"8"0"-7"0,0 0 15 16,0 0-19-16,0 0 1 15,0-7 0-15,4 11 0 16,0-4-2-16,0 3 0 15,4 5 2-15,0 2 0 16,4 1-1-16,8 3 1 0,-4 7 0 16,4 0 0-16,-1 7-1 15,5 4 0-15,0 7 0 16,0 0 1-16,4 10-2 16,3 0 1-16,5 4-1 15,-4 0 0-15,4-10 0 16,-1-1 1-16,1-7-2 15,-8-3 1-15,0-11 0 16,-5-3 1-16,-3-4-1 16,-4-3 0-16,0-11-2 15,0 0 1-15,-4-8-4 16,-4 1 0-16,0-3-6 16,-8 10 0-16</inkml:trace>
          <inkml:trace contextRef="#ctx0" brushRef="#br0" timeOffset="1470.8319">18833-13074 20 0,'0'21'10'0,"12"22"-4"0,-4-36 10 0,0 0-15 16,0 0 1-16,0 0 3 15,4 0 0-15,0 0-6 16,0-4 0-16,0 1 4 16,0-1 0-16,-1-3-1 15,9-3 1-15,-8 3-2 16,4-7 1-16,0 3-1 15,-4-6 1-15,0-1 0 16,-4-6 0-16,0-8-1 16,-4 4 1-16,-4-1-1 15,-4 5 1-15,-4-1-1 16,-4 1 0-16,0 2-1 16,0 5 0-16,0 3 0 15,0 3 0-15,0 4-2 16,4 0 0-16,-4 4-10 15,8 3 1-15</inkml:trace>
          <inkml:trace contextRef="#ctx0" brushRef="#br0" timeOffset="2476.771">19834-13818 27 0,'0'3'13'0,"-4"11"-9"15,4-10 13-15,0 3-15 0,-4 11 1 16,0 3 1-16,-4 7 0 16,0 4-5-16,-4 3 0 15,0 4 3-15,0 3 1 16,0 0-2-16,0 1 0 15,0-4-1-15,0 3 1 16,0-3-1-16,1 3 0 16,3-7 0-16,-4-10 0 15,4-4 0-15,0-3 1 0,0-4-2 16,0 7 1-16,4-7-2 16,0-3 1-16,0-1-2 15,0 4 0-15,0-6-5 16,0 2 0-16,4-3-2 15,0 0 1-15</inkml:trace>
          <inkml:trace contextRef="#ctx0" brushRef="#br0" timeOffset="3707.4157">19667-13155 10 0,'8'0'5'0,"-4"3"6"0,-4-3-5 16,8 0-3-16,-4 7 0 16,0 4 1-16,0 0 1 15,-4 3-6-15,0 3 1 16,0 1 3-16,0 3 1 0,4-7-1 16,-4 0 0-16,7 1-1 15,1-5 1-15,4-3-1 16,4 0 0-16,0-3 0 15,0-4 0-15,0 0-1 16,8-7 0-16,-1-7-1 16,-7-1 1-16,4-9-1 15,-8 3 1-15,-4 3-1 16,-12-3 0-16,-8 3 0 16,0 1 0-16,-4 2-5 15,0 8 0-15,-3 7-4 16,3 4 0-16</inkml:trace>
          <inkml:trace contextRef="#ctx0" brushRef="#br0" timeOffset="2882.6323">19730-12972 24 0,'16'11'12'0,"16"-11"-13"0,-24-4 21 15,4 4-19-15,0-3 0 16,0 3 2-16,3-4 1 15,1-3-4-15,0 0 0 16,0-3 2-16,-4-1 0 16,0-3 0-16,-8-7 1 15,-8 7-2-15,-4-4 0 16,-4 4 0-16,-4-4 0 0,0 4 0 16,-4 0 1-16,5 0-2 15,-1 0 1-15,0 7-1 16,0 3 1-16,8-3-1 15,0 7 1-15,4-7-3 16,0 11 0-16,4-1-8 16,0 1 0-16</inkml:trace>
          <inkml:trace contextRef="#ctx0" brushRef="#br0" timeOffset="4458.6127">19957-13850 23 0,'0'3'11'0,"0"-13"-8"0,0 10 15 16,7 0-18-16,-7 0 1 15,4 3 2-15,0 1 1 16,4-1-4-16,0 8 0 16,0-11 2-16,4 11 1 15,0-4-1-15,4 0 1 16,4 10-1-16,0 8 0 16,7 3-1-16,5 4 1 15,4 10-1-15,7 4 1 16,5-3-1-16,8-8 0 0,7 7-1 15,5-7 1-15,-5 1-1 16,-11-5 0-16,-5-2 0 16,-3 2 0-16,-8-9 0 15,-8-1 1-15,-5-4-1 16,-3-2 1-16,-4-1-2 16,-4 0 0-16,-4-4-4 15,-4 1 0-15,0-4-6 16,0 0 0-16</inkml:trace>
          <inkml:trace contextRef="#ctx0" brushRef="#br0" timeOffset="4863.3339">20778-13099 26 0,'-4'0'13'0,"4"21"-11"0,4-17 18 16,0 3-17-16,0 4 0 15,0-1 0-15,4 1 0 16,0 3-4-16,4-7 0 16,0-3 4-16,4-4 0 15,-1 0-1-15,5 0 0 16,0-11 0-16,0-3 1 0,-4 0-1 15,0 0 0-15,0-1-1 16,-5 1 1-16,-3-3 0 16,-4-4 1-16,-4-1-2 15,0-2 1-15,-4 3-1 16,-4 6 0 0,-11 8 0-1,-5 4 0-15,8 3-3 16,-4 7 1-16,4 3-3 15,0 1 0-15,8 3-9 16,4 0 0-16</inkml:trace>
        </inkml:traceGroup>
      </inkml:traceGroup>
    </inkml:traceGroup>
    <inkml:traceGroup>
      <inkml:annotationXML>
        <emma:emma xmlns:emma="http://www.w3.org/2003/04/emma" version="1.0">
          <emma:interpretation id="{15A82A27-730E-48B8-A0DD-213261BE5B47}" emma:medium="tactile" emma:mode="ink">
            <msink:context xmlns:msink="http://schemas.microsoft.com/ink/2010/main" type="paragraph" rotatedBoundingBox="18459,2190 23273,2314 23250,3210 18435,3086" alignmentLevel="6"/>
          </emma:interpretation>
        </emma:emma>
      </inkml:annotationXML>
      <inkml:traceGroup>
        <inkml:annotationXML>
          <emma:emma xmlns:emma="http://www.w3.org/2003/04/emma" version="1.0">
            <emma:interpretation id="{52F9CA76-BD45-421E-9CC2-1C077F902316}" emma:medium="tactile" emma:mode="ink">
              <msink:context xmlns:msink="http://schemas.microsoft.com/ink/2010/main" type="line" rotatedBoundingBox="18459,2190 23273,2314 23250,3210 18435,3086"/>
            </emma:interpretation>
          </emma:emma>
        </inkml:annotationXML>
        <inkml:traceGroup>
          <inkml:annotationXML>
            <emma:emma xmlns:emma="http://www.w3.org/2003/04/emma" version="1.0">
              <emma:interpretation id="{573A25CD-A32E-4DA6-A125-1D53D45B981A}" emma:medium="tactile" emma:mode="ink">
                <msink:context xmlns:msink="http://schemas.microsoft.com/ink/2010/main" type="inkWord" rotatedBoundingBox="18456,2297 19293,2318 19273,3089 18436,3067"/>
              </emma:interpretation>
              <emma:one-of disjunction-type="recognition" id="oneOf1">
                <emma:interpretation id="interp5" emma:lang="fr-FR" emma:confidence="0">
                  <emma:literal>da</emma:literal>
                </emma:interpretation>
                <emma:interpretation id="interp6" emma:lang="fr-FR" emma:confidence="0">
                  <emma:literal>du.</emma:literal>
                </emma:interpretation>
                <emma:interpretation id="interp7" emma:lang="fr-FR" emma:confidence="0">
                  <emma:literal>F</emma:literal>
                </emma:interpretation>
                <emma:interpretation id="interp8" emma:lang="fr-FR" emma:confidence="0">
                  <emma:literal>di.</emma:literal>
                </emma:interpretation>
                <emma:interpretation id="interp9" emma:lang="fr-FR" emma:confidence="0">
                  <emma:literal>Ir</emma:literal>
                </emma:interpretation>
              </emma:one-of>
            </emma:emma>
          </inkml:annotationXML>
          <inkml:trace contextRef="#ctx0" brushRef="#br0" timeOffset="6170.0902">17266-12375 26 0,'-8'28'13'0,"-4"-18"-11"16,4-6 15-16,-4 3-18 15,0 3 1-15,-4 1 1 16,-4 0 0-16,1-4 0 16,-1 0 0-16,4-4 1 15,0-3 0-15,4-3 0 16,8-8 1-16,0 1-2 0,8-1 1 15,8-3-1-15,4-7 0 16,4-7-2-16,4 3 1 16,-1 0 0-16,1 4 0 15,0 3-3-15,0 4 1 16,-4 0-7-16,-4 7 0 16</inkml:trace>
          <inkml:trace contextRef="#ctx0" brushRef="#br0" timeOffset="5825.368">17599-13035 31 0,'-4'10'15'0,"0"-17"-14"15,0 7 19-15,4 11-20 16,0-11 1-16,0 0 0 16,0 0 1-16,0 3-2 15,0 5 0-15,-8-5 1 0,-4 4 1 16,-4 4-1-1,1 6 1-15,-1 4-2 0,-8 4 1 16,0 7-1-16,-4 0 1 16,4 10-1-16,1 0 1 15,-1 4-1-15,0 4 0 16,4-5 0-16,0-6 0 16,5 0-2-16,3-11 1 15,0 1-9-15,0-15 1 16</inkml:trace>
          <inkml:trace contextRef="#ctx0" brushRef="#br0" timeOffset="6681.3374">17555-12891 25 0,'12'-7'12'0,"12"-7"-8"16,-20 11 15-16,4-1-18 15,4 1 1-15,-4-1 0 16,0 4 1-16,0 0-4 15,0 4 1-15,0 3 2 16,-4 0 0-16,0 0-1 0,4 3 0 16,-4 1 0-16,0-4 1 15,0 0 0-15,4 0 0 16,0 0-1-16,-4 0 0 16,0 0 0-16,0 0 1 15,0 4-2-15,4 3 1 16,0 14 0-16,0 1 0 15,4 13-1-15,0 7 1 16,0-3-1-16,0-4 0 16,0 4 0-16,4-10 1 0,-4-8-2 15,4-7 0-15,-8-3-5 16,0-4 0-16,-4-4-5 16,-4-3 0-16</inkml:trace>
          <inkml:trace contextRef="#ctx0" brushRef="#br0" timeOffset="7011.3044">17925-12319 25 0,'0'18'12'0,"-4"-4"-10"0,4-11 16 15,-4 1-15 1,-4 3 0-16,0-4 0 0,-4 1 1 16,0-1-5-16,-4 1 0 15,4-4 3-15,-4-4 1 16,0-3-1-16,4 0 0 16,1-3-1-16,3-4 1 15,4 3-1-15,4 4 0 16,8-4-1-16,0-3 1 15,7-7-1-15,5 7 0 16,-4 3-9-16,0 1 1 0,0 10-2 16,-4-4 0-16</inkml:trace>
        </inkml:traceGroup>
        <inkml:traceGroup>
          <inkml:annotationXML>
            <emma:emma xmlns:emma="http://www.w3.org/2003/04/emma" version="1.0">
              <emma:interpretation id="{A04C5EC2-7BC5-4F63-921E-FF2D38385DB3}" emma:medium="tactile" emma:mode="ink">
                <msink:context xmlns:msink="http://schemas.microsoft.com/ink/2010/main" type="inkWord" rotatedBoundingBox="19775,2369 20547,2389 20528,3140 19756,3120"/>
              </emma:interpretation>
              <emma:one-of disjunction-type="recognition" id="oneOf2">
                <emma:interpretation id="interp10" emma:lang="fr-FR" emma:confidence="0">
                  <emma:literal>d</emma:literal>
                </emma:interpretation>
                <emma:interpretation id="interp11" emma:lang="fr-FR" emma:confidence="0">
                  <emma:literal>D</emma:literal>
                </emma:interpretation>
                <emma:interpretation id="interp12" emma:lang="fr-FR" emma:confidence="0">
                  <emma:literal>M</emma:literal>
                </emma:interpretation>
                <emma:interpretation id="interp13" emma:lang="fr-FR" emma:confidence="0">
                  <emma:literal>%</emma:literal>
                </emma:interpretation>
                <emma:interpretation id="interp14" emma:lang="fr-FR" emma:confidence="0">
                  <emma:literal>R</emma:literal>
                </emma:interpretation>
              </emma:one-of>
            </emma:emma>
          </inkml:annotationXML>
          <inkml:trace contextRef="#ctx0" brushRef="#br0" timeOffset="7956.548">18571-12270 31 0,'-15'14'15'0,"-13"-3"-18"0,20-11 26 0,-4 0-21 15,-4 0 0-15,0-3 1 16,0-1 1-1,-4-10-4 1,5-4 0-16,3 8 2 16,8-1 1-16,4-3-1 15,8-7 0-15,8-4-1 16,-1 7 0-16,5 4-1 16,0-3 1-16,0 6-3 15,0 4 0-15,-4 0-9 16,0 14 0-16</inkml:trace>
          <inkml:trace contextRef="#ctx0" brushRef="#br0" timeOffset="7626.3458">18913-12943 20 0,'0'0'10'0,"4"-8"-5"0,-4 8 13 16,0 0-18-16,0 0 1 0,0 0 0 15,0 0 1-15,0 0-2 16,0 0 1-16,0 0 1 16,0 4 1-16,0 0-1 15,-4 3 0-15,0 0 0 16,0 0 0-16,0 3-2 15,4 1 1-15,-4-1-1 16,0 5 0-16,-4 2 0 16,0 1 1-16,-4 10-1 15,-4 11 1-15,-4 7-1 16,-3 0 1-16,-5-1-1 16,-8 5 1-16,4-4-1 15,5-4 1-15,3-10-2 16,4-4 1-16,4-7-1 15,4-7 1-15,0 0-6 16,4-3 1-16,0-4-5 0,4-3 1 16</inkml:trace>
          <inkml:trace contextRef="#ctx0" brushRef="#br0" timeOffset="8421.8477">18964-12943 22 0,'4'-4'11'0,"8"4"-6"15,-8-4 7-15,0 1-11 16,0-4 1-16,-4 7 2 16,4 0 1-16,0 3-5 15,-4 4 0-15,0 4 4 16,0 3 0-16,0 7 0 16,0 1 0-16,4 6-2 15,0 11 0-15,0 6-1 16,4 1 1-16,0 0-2 15,-4 0 1-15,0 3-1 16,4-3 0-16,-4-10 0 16,0-5 1-16,4-3-1 15,0-6 0-15,-4-5-4 16,-1-3 0-16,-3-3-7 0,4 0 1 16</inkml:trace>
          <inkml:trace contextRef="#ctx0" brushRef="#br0" timeOffset="8782.9481">19175-12280 30 0,'0'14'15'0,"0"4"-12"0,4-15 21 0,-4 4-23 16,0 0 1-16,0-3 1 16,-4-1 1-16,0 4-4 15,-4-3 0-15,0-1 3 16,-4 1 0-16,0-4 1 16,-4-4 0-16,4 1-1 15,-4-4 0-15,4 0-1 16,5-4 0-16,3 1 0 15,0-1 0-15,4 0-2 16,4 1 0-16,4-1-1 16,3 1 1-16,5 3-4 15,-4-1 1-15,0 1-11 0,-4 11 0 16</inkml:trace>
        </inkml:traceGroup>
        <inkml:traceGroup>
          <inkml:annotationXML>
            <emma:emma xmlns:emma="http://www.w3.org/2003/04/emma" version="1.0">
              <emma:interpretation id="{202C8878-0CCB-4916-9679-1872A55949B6}" emma:medium="tactile" emma:mode="ink">
                <msink:context xmlns:msink="http://schemas.microsoft.com/ink/2010/main" type="inkWord" rotatedBoundingBox="20957,2254 23273,2314 23250,3200 20934,3140"/>
              </emma:interpretation>
              <emma:one-of disjunction-type="recognition" id="oneOf3">
                <emma:interpretation id="interp15" emma:lang="fr-FR" emma:confidence="0">
                  <emma:literal>diols.</emma:literal>
                </emma:interpretation>
                <emma:interpretation id="interp16" emma:lang="fr-FR" emma:confidence="0">
                  <emma:literal>d'ode.</emma:literal>
                </emma:interpretation>
                <emma:interpretation id="interp17" emma:lang="fr-FR" emma:confidence="0">
                  <emma:literal>diol).</emma:literal>
                </emma:interpretation>
                <emma:interpretation id="interp18" emma:lang="fr-FR" emma:confidence="0">
                  <emma:literal>diol.</emma:literal>
                </emma:interpretation>
                <emma:interpretation id="interp19" emma:lang="fr-FR" emma:confidence="0">
                  <emma:literal>diode.</emma:literal>
                </emma:interpretation>
              </emma:one-of>
            </emma:emma>
          </inkml:annotationXML>
          <inkml:trace contextRef="#ctx0" brushRef="#br0" timeOffset="9937.3142">19758-12294 22 0,'-8'14'11'0,"-8"10"-6"16,12-16 11-16,-4-1-15 16,-4 3 1-16,-3 1 1 15,-1-4 1-15,0 0-4 16,0-4 0-16,0-3 3 15,4-3 1-15,0-8-1 16,4-3 0-16,0-7-1 16,4 0 0-16,4 3-1 15,4-7 0-15,4 4-1 16,4-3 0-16,0 2-1 16,0 5 0-16,4 3-10 0,0 7 1 15</inkml:trace>
          <inkml:trace contextRef="#ctx0" brushRef="#br0" timeOffset="9593.2761">19794-12986 22 0,'0'-10'11'0,"4"17"1"15,-4-4 4-15,0-3-13 16,0 4 1-16,0-4 0 15,0 3 1-15,-4 8-7 16,0 3 1-16,0 7 3 16,-4 7 1-16,0 1-3 15,-4 6 1-15,-4 11-1 16,4-4 1-16,0 7-1 0,-3 1 0 16,3 3 0-16,0-4 0 15,0-10-3-15,0-7 0 16,4-4-7-16,0-3 0 15</inkml:trace>
          <inkml:trace contextRef="#ctx0" brushRef="#br0" timeOffset="10553.7997">19984-12976 36 0,'-16'-4'18'0,"12"11"-20"16,4-7 27-16,0-3-25 15,-4 3 1-15,1 3 0 16,3-3 1-16,3 4-3 15,-3 3 1-15,4 0 1 0,4 4 0 16,4 3 0-16,0 3 0 16,4 4 0-16,8-3 1 15,0 17-1-15,-4-3 0 16,7 3 0-16,-3 8 0 16,0 3 0-16,0-4 0 15,0 7-1-15,-1-3 1 0,-3-7-1 16,0-7 0-16,0-1 0 15,-4-6 1-15,0 0-1 16,0-7 1-16,-5-8-2 16,1 1 1-16,-4-8-3 15,0 1 0-15,-4-4-8 16,-4 0 1-16,0 0-2 16,-4 0 0-16</inkml:trace>
          <inkml:trace contextRef="#ctx0" brushRef="#br0" timeOffset="10913.2498">20250-12326 30 0,'-4'0'15'0,"4"14"-16"0,0-10 28 15,0-1-26-15,0 4 0 16,0 0 1-16,0 4 0 15,0-1-3-15,0 1 1 16,4 0 2-16,4-1 0 16,0 1-1-16,4-4 1 15,0-4-1-15,4 1 1 16,0-1-1-16,0-6 1 16,-1-4-1-16,1 0 0 15,0-7 0-15,-4-1 0 16,0 1 0-16,-4-3 0 0,-4 6 0 15,-4 1 1-15,-4-5-1 16,0 5 1-16,-8 3-2 16,-4 0 1-1,-12 3-14 1,9 8 1-16</inkml:trace>
          <inkml:trace contextRef="#ctx0" brushRef="#br0" timeOffset="11635.2641">20869-13056 28 0,'0'10'14'0,"8"-20"-6"16,-8 10 10-16,0 0-17 0,4 7 0 15,0-7 1-15,4 10 0 16,-4 8-2-16,0 0 0 16,0 6 2-16,0 8 0 15,-4 7-1-15,0 10 1 16,0 4-1-16,0 11 1 16,0-1-1-16,-4 4 0 15,4-14-1-15,0-4 0 16,0-6 0-16,4-4 0 15,4-8-2-15,0-6 1 16,0-4-8-16,-4-7 0 0,8-3-2 16,-8-4 1-16</inkml:trace>
          <inkml:trace contextRef="#ctx0" brushRef="#br0" timeOffset="11950.6405">21048-12287 26 0,'4'7'13'0,"0"-4"-7"15,-4 1 21-15,0-1-26 16,0 4 1-16,-4 0 1 16,-4 1 0-16,-4-1-4 15,0 3 1-15,-4-3 2 16,-4 0 1-16,1 0-1 0,-1-3 0 15,0-4-1-15,4-4 0 16,0 1-1-16,0-8 1 16,4 1-1-16,4-4 0 15,4-1-1-15,4 1 1 16,4 0 0-16,4 0 0 16,4 7-3-16,0-4 1 15,4 1-9-15,0-1 0 16</inkml:trace>
          <inkml:trace contextRef="#ctx0" brushRef="#br0" timeOffset="12566.3388">21048-13042 34 0,'0'3'17'0,"0"-17"-16"0,0 14 23 16,4 0-24-16,0 0 0 0,0 7 1 15,16 7 1-15,4 0-2 16,-1 4 0-16,17 7 0 16,0 7 1-16,3-1 0 15,-3 1 0-15,4 14-1 16,-5-4 0-16,1 4 0 15,0-4 0-15,-5 4 0 16,1-3 1-16,-8-1-1 16,-4-7 0-16,0 4 0 15,-5-7 1-15,-7-8-2 16,8-2 0-16,4-12-5 16,0 1 0-16,0-8-5 15,-1-3 1-15</inkml:trace>
          <inkml:trace contextRef="#ctx0" brushRef="#br0" timeOffset="12940.3023">21889-12323 34 0,'16'7'17'0,"-20"1"-18"0,4-8 29 16,4 3-27-16,-4 1 1 0,-4 3 1 16,0 0 0-16,-4 0-3 15,-4 0 0-15,-3 0 3 16,-5-4 1-16,-4 1-1 16,0-4 0-16,-4-7-1 15,8 0 1-15,1-4-1 16,3 1 0-16,0-1-2 15,4 4 1-15,4 0-2 16,4-4 1-16,4 1-1 16,4 3 1-16,4-7-1 15,4 7 1-15,4 0 0 16,0 7 0-16,3 3-5 16,-11 4 0-16,4 7-8 15,-8 0 0-15</inkml:trace>
        </inkml:traceGroup>
      </inkml:traceGroup>
    </inkml:traceGroup>
    <inkml:traceGroup>
      <inkml:annotationXML>
        <emma:emma xmlns:emma="http://www.w3.org/2003/04/emma" version="1.0">
          <emma:interpretation id="{24D0CE1F-8A15-433B-B2EB-2E6777D30393}" emma:medium="tactile" emma:mode="ink">
            <msink:context xmlns:msink="http://schemas.microsoft.com/ink/2010/main" type="paragraph" rotatedBoundingBox="468,3415 6285,3398 6289,4741 472,4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10D501-6F64-4CC2-BC48-1ED0BA65E038}" emma:medium="tactile" emma:mode="ink">
              <msink:context xmlns:msink="http://schemas.microsoft.com/ink/2010/main" type="line" rotatedBoundingBox="468,3415 6285,3398 6289,4741 472,4758"/>
            </emma:interpretation>
          </emma:emma>
        </inkml:annotationXML>
        <inkml:traceGroup>
          <inkml:annotationXML>
            <emma:emma xmlns:emma="http://www.w3.org/2003/04/emma" version="1.0">
              <emma:interpretation id="{E057816A-5CCB-4C8C-BE00-D016646F1597}" emma:medium="tactile" emma:mode="ink">
                <msink:context xmlns:msink="http://schemas.microsoft.com/ink/2010/main" type="inkWord" rotatedBoundingBox="468,3415 6285,3398 6289,4741 472,4758"/>
              </emma:interpretation>
              <emma:one-of disjunction-type="recognition" id="oneOf4">
                <emma:interpretation id="interp20" emma:lang="fr-FR" emma:confidence="0">
                  <emma:literal>Trevarthen</emma:literal>
                </emma:interpretation>
                <emma:interpretation id="interp21" emma:lang="fr-FR" emma:confidence="0">
                  <emma:literal>Trevarthen.</emma:literal>
                </emma:interpretation>
                <emma:interpretation id="interp22" emma:lang="fr-FR" emma:confidence="0">
                  <emma:literal>T'endentera</emma:literal>
                </emma:interpretation>
                <emma:interpretation id="interp23" emma:lang="fr-FR" emma:confidence="0">
                  <emma:literal>T'endentes</emma:literal>
                </emma:interpretation>
                <emma:interpretation id="interp24" emma:lang="fr-FR" emma:confidence="0">
                  <emma:literal>T'endenter</emma:literal>
                </emma:interpretation>
              </emma:one-of>
            </emma:emma>
          </inkml:annotationXML>
          <inkml:trace contextRef="#ctx0" brushRef="#br0" timeOffset="56809.5155">-375-11532 27 0,'-12'-4'13'0,"4"32"-10"15,8-31 15-15,0 6-15 16,-4 4 0-16,0 8 1 16,4-1 1-16,-4 7-6 15,4 7 0-15,-4 0 3 0,0 11 1 16,0 3-2-16,-4 1 1 15,0-4-1-15,0-1 0 16,0-2-1-16,4-5 1 16,-4 1-1-16,4-7 1 15,0-4-2-15,4-3 1 16,4-1-9-16,-4-10 0 16,8-7-2-16,0-7 1 15</inkml:trace>
          <inkml:trace contextRef="#ctx0" brushRef="#br0" timeOffset="56403.9331">-872-11518 27 0,'-8'-11'13'0,"12"15"-9"16,-4-4 14-16,0 3-17 16,0-3 1-16,0 4 0 15,0-4 0-15,0 0-3 16,4 3 1-16,0 1 1 15,3-4 1-15,1 0-1 16,4 3 1-16,4 1 0 16,8-1 0-16,12 1-1 15,-1-4 1-15,9 3 0 16,12-6 0-16,3-1-1 16,5 1 0-16,-9-4-1 15,-3 3 1-15,-5-3-1 16,-3 4 0-16,-4-1 0 0,-5 1 0 15,1 3 0-15,-8 0 1 16,-4 0-2-16,-4-4 0 16,-4 8-1-16,-5-8 0 15,1 4-9-15,-4-3 0 16</inkml:trace>
          <inkml:trace contextRef="#ctx0" brushRef="#br0" timeOffset="57545.0818">-312-11063 19 0,'8'-7'9'0,"8"-4"-3"0,-16 11 12 16,4-7-17-16,0 4 0 15,0-4 1-15,0-4 0 16,0 0-2-16,0 1 1 15,4 3 1-15,0-4 0 0,0 4 0 16,0 0 0-16,-1 0 0 16,9-4 1-16,-4 1-2 15,0-1 1-15,4 4 0 16,0 7 0-16,0 0-1 16,0-7 1-16,-1 4-2 15,1 6 1-15,-4-3-1 16,0 0 1-16,0 4-1 15,-4 6 1-15,0-3-1 16,0 0 1-16,-4 7 0 16,-4 4 1-16,0-7-1 15,-4 3 0-15,0 3-1 16,0 1 1 0,-4 14 0-1,4-4 0-15,0-3-1 16,4-4 0-16,4-7 0 0,0-3 1 15,4-1-1-15,4-3 0 16,0 0 0-16,4-3 0 16,7-4 0-16,5-4 0 15,4-3-3-15,0-3 0 16,-1-4-9-16,5-1 1 16</inkml:trace>
          <inkml:trace contextRef="#ctx0" brushRef="#br0" timeOffset="58309.7721">351-11067 25 0,'0'4'12'0,"0"-4"-8"0,0 0 11 16,0 0-14-16,0 0 0 15,0 0 3-15,8 0 0 16,0 0-4-16,4-4 0 0,0 1 2 16,-1-1 1-16,5-3-1 15,0 0 1-15,0-7-2 16,-4 0 1-16,0-3-1 16,-4-1 0-16,-4 1 0 15,0 3 0-15,-4-4 0 16,-4 7 0-16,-4-3 0 15,0 7 0-15,-4 0 0 16,0 4 0-16,-4 6 0 16,0 8 0-16,1 3-1 15,-1 7 1-15,0 0-1 16,0 0 1-16,-4 4-1 16,8 3 0-16,4 0 0 15,4 0 0-15,4 0 0 16,4-4 0-16,4 5 0 15,0-12 0-15,4 8 0 16,8-11 0-16,-4 0-1 0,8-11 1 16,-1-6-1-16,9-4 0 15,-4 0-2-15,4-4 1 16,-5-3-4-16,1-3 0 16,0-1-6-16,-4 1 1 15</inkml:trace>
          <inkml:trace contextRef="#ctx0" brushRef="#br0" timeOffset="58791.3594">700-11081 23 0,'24'0'11'0,"-8"0"-8"15,-16 0 15-15,16-3-17 16,-8-4 0-16,4 0 2 16,3-4 1-16,1 0-4 15,0 1 0-15,0-8 3 16,0 1 1-16,-4-1-1 16,-4 0 0-16,-4-3-1 15,4 3 0-15,-8 1 0 16,0-1 0-16,-8 4-1 15,0 7 1-15,0 0-2 0,-8 7 1 16,0 7-1-16,-8 0 1 16,4 11 0-16,-7-1 0 15,-1 15-1-15,4-7 0 16,4 3 0-16,4 4 1 16,4 0-1-16,5 3 1 15,3-3-1-15,8-1 0 16,11-10 0-16,5-3 0 15,8 0-1-15,4-11 1 16,4 0 0-16,-1-4 0 16,1 4 0-16,-4-7 0 15,3 0-2-15,-7 0 1 0,4-3-11 16,-8-1 1-16</inkml:trace>
          <inkml:trace contextRef="#ctx0" brushRef="#br0" timeOffset="60021.5998">1653-11137 29 0,'4'-43'14'0,"0"19"-7"0,-4 17 15 16,-4 0-21-16,0-4 1 16,-4 0 1-16,0 1 0 15,0 3-4-15,-8 7 0 0,0-7 3 16,-4 7 0-16,-4 3 0 16,1 4 1-16,-1 7-2 15,0 1 1-15,0 2-1 16,4 8 1-16,4-4-1 15,1 4 0-15,7-1-2 16,0 1 1-16,12 0 0 16,4-4 0-16,7 0 0 15,1 0 0-15,4-7-1 16,8-10 1-16,-4-4 0 16,-4-7 0-16,0-4 0 15,-1-10 0-15,1 4 0 16,0-8 0-16,0-7 0 15,0 0 0-15,-4-3 0 16,-1-4 1-16,-3 4-1 16,-4-7 0-16,-4 3 0 15,-4-11 1-15,0 12-1 16,0 2 1-16,-4 5-1 0,4-1 1 16,-4 7 0-16,0 4 0 15,4 3 0-15,0 8 1 16,-4-1-1-16,0 11 0 15,0 7-1-15,0 0 1 16,1 7-1-16,-1 4 1 16,4 10-2-16,-4 8 1 15,4-1 0-15,-4 7 0 16,4 4 0-16,0 3 1 16,0-3-1-16,4 0 0 0,4 0 0 15,3-4 1-15,9-3-1 16,4-4 1-16,4-10-1 15,4 3 1-15,7-14-1 16,9-6 0-16,7-5-2 16,1-10 0-16,0-7-11 15,-5-4 0-15</inkml:trace>
          <inkml:trace contextRef="#ctx0" brushRef="#br0" timeOffset="60833.1082">2173-11095 29 0,'-12'7'14'0,"16"-7"-7"0,0 0 11 15,0 0-18 1,0 0 1-16,-1 0 0 0,5 4 1 16,0-4-3-16,4 0 1 15,0 0 1-15,4-4 0 16,4-3 0-16,0 0 0 15,0-7 0-15,-1-4 1 16,-3 1 0-16,0-5 0 16,-8-2 0-16,0-4 0 15,-8 6-1-15,-4-2 0 16,-4 3 0-16,-4 3 0 16,-4 7-1-16,1 4 1 15,-1 11-1-15,0 3 0 0,-4 10 0 16,-4 5 1-16,4 2-1 15,4 12 1-15,4-5 0 16,5 1 0-16,7 0-1 16,3 0 1-16,5-4-1 15,4-3 0-15,4-1 0 16,8-6 0-16,8-4 0 16,4-7 0-16,-1-3-2 15,1-4 1-15,12-4-11 16,-1-7 0-16</inkml:trace>
          <inkml:trace contextRef="#ctx0" brushRef="#br0" timeOffset="61388.4389">2812-11250 35 0,'-24'35'17'0,"20"22"-16"0,-4-43 21 16,0 3-21-16,0 8 1 16,0 7 0-16,0 7 0 15,-4 3-3-15,4 11 1 0,-4-11 1 16,-4 11 1-16,-3-4-2 15,3-3 1-15,0-7-1 16,0 0 0-16,4-11 0 16,-4-10 1-16,0-1-2 15,8-9 1-15,8-8 0 16,0-11 0-16,4-7 0 16,0-3 1-16,0-4-1 15,0-17 0-15,8 3 1 16,0-7 0-16,0-3-1 15,8 0 1-15,-4-1-1 16,4 4 1-16,-1 1-1 16,-3 9 1-16,0 1 0 15,-4 10 0-15,-4 11-1 16,4 7 1-16,0 7 0 16,0 11 0-16,0-1-1 0,0 4 0 15,-1 4 0-15,1 0 1 16,4 3-1-16,0-4 0 15,4-2 0-15,4 2 0 16,0-6-4-16,3-8 1 16,-3-3-9-16,4-3 0 15</inkml:trace>
          <inkml:trace contextRef="#ctx0" brushRef="#br0" timeOffset="61808.9612">3443-11942 29 0,'-16'18'14'0,"-28"17"-8"15,36-24 15-15,-4 7-20 16,-4 10 0-16,-4 0 1 15,1 7 0-15,3 4-2 16,4 10 0-16,-4 1 2 16,4 10 1-16,0 7-2 15,-8 0 1-15,0 3-1 16,1-6 1-16,3-8-1 16,-4-6 0-16,8-8-1 0,4-10 0 15,0-4 0-15,4-7 0 16,0-7 0-16,4-7 0 15,0-7 0-15,8-10 0 16,4-1-1-16,-4-6 0 16,4-8-1-16,4 4 1 15,-4-7-2-15,0 6 1 16,3-2-5-16,-3 3 0 16,4 6-3-16,0 5 0 15</inkml:trace>
          <inkml:trace contextRef="#ctx0" brushRef="#br0" timeOffset="62139.6141">3089-11356 37 0,'4'11'18'0,"52"-22"-23"0,-32 8 34 16,3 3-29-16,17-8 1 15,-4-2-1-15,-4 10 1 16,3-7-2-16,-3 3 1 16,0 1-10-16,-1-1 0 15</inkml:trace>
          <inkml:trace contextRef="#ctx0" brushRef="#br0" timeOffset="62844.9467">3581-11363 34 0,'12'-18'17'0,"16"-20"-15"0,-20 20 24 16,4-3-25-16,0-4 1 15,0-7 1-15,0-3 0 16,0 0-4-16,-4 3 0 16,-4 0 3-16,-1 0 1 15,-3-3-1-15,-3 14 1 16,-5 7-1-16,-8 10 0 16,0 8 0-16,-4 3 0 15,-4 14-1-15,0 11 1 16,5 21-3-16,-1 3 1 15,4 15-1-15,-4 10 1 0,4 0 0 16,0-3 0-16,4-8-1 16,0-10 0-16,0-3 0 15,9-11 0-15,-5-4-1 16,4-14 0-16,4-7 0 16,4-17 0-16,0-8 1 15,3-6 0-15,5-8-1 16,4-3 1-16,0 3 1 15,4 1 0-15,-4 2 0 16,0 1 0-16,0 7 0 16,0 4 1-16,-1-1-1 15,-3 4 1-15,0 4-1 16,0 6 1-16,0 4-1 16,0 1 0-16,0 6 0 15,4-4 1-15,4 1-2 0,7-4 0 16,1-7-11-16,4-3 1 15</inkml:trace>
          <inkml:trace contextRef="#ctx0" brushRef="#br0" timeOffset="64496.0342">3204-11074 30 0,'-8'0'15'0,"1"7"-13"0,7-7 25 16,0 0-25-16,-8 4 1 15,4-1 0-15,0 4 0 16,12 0-4-16,0 1 0 16,-1 2 3-16,1 4 0 15,4-3-2-15,4-1 1 16,8 1-1-16,4-4 0 15,0-3 0-15,-1-4 0 16,1-4-11-16,4-7 1 16</inkml:trace>
          <inkml:trace contextRef="#ctx0" brushRef="#br0" timeOffset="63744.9835">4332-11137 35 0,'11'0'17'0,"33"-39"-14"0,-28 21 21 15,4-6-22-15,0-8 0 16,7-7 2-16,-3-10 0 0,0-1-5 16,-4 1 0-16,-4 0 3 15,-4-1 1-15,-4 4-2 16,-8 4 1-16,-8 0-1 16,-4 3 1-16,-4 11-2 15,-4 13 1-15,-8 8 0 16,1 7 0-16,-1 7-1 15,4 11 1-15,0 10-1 16,4 11 0-16,4 21 0 16,5 11 1-16,3 13-2 15,4-3 1 1,12 32-1 0,3-24 1-16,1-15 0 15,4-25 0-15,4-3-1 16,0-18 0-16,4-10 0 15,3-8 1-15,5-10 0 0,4-7 0 16,-4-3-1-16,-4-4 0 16,-5-1 1-16,1 5 0 15,0-1 0-15,-4 8 0 16,0 6 0-16,-1 4 1 16,1 4 0-16,-4 3 0 15,4-3 0-15,0-1 0 16,0 1-2-16,0-1 1 15,3-3-12-15,-3 4 0 16,4-4-1-16,8 4 0 16</inkml:trace>
        </inkml:traceGroup>
      </inkml:traceGroup>
    </inkml:traceGroup>
    <inkml:traceGroup>
      <inkml:annotationXML>
        <emma:emma xmlns:emma="http://www.w3.org/2003/04/emma" version="1.0">
          <emma:interpretation id="{BC8B8D3F-F762-45CE-AE20-4ADF5822E419}" emma:medium="tactile" emma:mode="ink">
            <msink:context xmlns:msink="http://schemas.microsoft.com/ink/2010/main" type="paragraph" rotatedBoundingBox="6713,4878 14053,5009 14034,6055 6695,592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5F31F7C-458D-4642-B894-BD4D418578D5}" emma:medium="tactile" emma:mode="ink">
              <msink:context xmlns:msink="http://schemas.microsoft.com/ink/2010/main" type="line" rotatedBoundingBox="6713,4878 14053,5009 14034,6055 6695,5923">
                <msink:destinationLink direction="with" ref="{6B2CF936-B1D7-411C-9868-73E8CA86CAD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F643B77-B4C1-4AD3-AD21-0DEDF6448A7E}" emma:medium="tactile" emma:mode="ink">
                <msink:context xmlns:msink="http://schemas.microsoft.com/ink/2010/main" type="inkWord" rotatedBoundingBox="6713,4878 10947,4953 10932,5792 6698,5716"/>
              </emma:interpretation>
              <emma:one-of disjunction-type="recognition" id="oneOf5">
                <emma:interpretation id="interp25" emma:lang="fr-FR" emma:confidence="0">
                  <emma:literal>Détection</emma:literal>
                </emma:interpretation>
                <emma:interpretation id="interp26" emma:lang="fr-FR" emma:confidence="0">
                  <emma:literal>Détections</emma:literal>
                </emma:interpretation>
                <emma:interpretation id="interp27" emma:lang="fr-FR" emma:confidence="0">
                  <emma:literal>Détention</emma:literal>
                </emma:interpretation>
                <emma:interpretation id="interp28" emma:lang="fr-FR" emma:confidence="0">
                  <emma:literal>Détestions</emma:literal>
                </emma:interpretation>
                <emma:interpretation id="interp29" emma:lang="fr-FR" emma:confidence="0">
                  <emma:literal>Détentions</emma:literal>
                </emma:interpretation>
              </emma:one-of>
            </emma:emma>
          </inkml:annotationXML>
          <inkml:trace contextRef="#ctx0" brushRef="#br1" timeOffset="1.00464E6">5442-10266 22 0,'4'-19'11'0,"14"15"-13"16,-9 4 24-16,4 0-21 16,5 0 1-16,-1 8 3 15,5 4 0-15,14-1-5 16,4 5 0-16,8 12 4 15,1 3 0-15,-4 5-1 16,-1 3 0-16,-13 8-1 16,-5-3 0-16,-8 3-1 15,-9-12 1-15,-18 5-1 16,-13-1 1-16,-13-7-1 16,-14-5 1-16,-4 1-1 15,-9-1 1-15,0-3-2 0,4-4 1 16,9-1-1-16,5-3 0 15,9 0 0-15,8-4 0 16,9-5-5-16,5-7 0 16,9-7-7-16,21-5 0 15</inkml:trace>
          <inkml:trace contextRef="#ctx0" brushRef="#br1" timeOffset="1.00434E6">5486-10163 23 0,'0'-24'11'0,"-5"8"-5"16,5 16 12-16,0 0-15 16,0 0 1-16,0 0 1 15,0-3 1-15,0 3-8 16,0 0 1-16,0 0 4 16,0 11 0-16,0 9-2 15,0 8 0-15,0 3-1 0,0 16 1 16,0 1-1-1,-4 7 0-15,4-4 0 16,0-4 1-16,0-7-2 0,0-9 1 16,4-3-3-16,-4-13 1 15,0-7-2-15,0-8 0 16,0-8-4-16,5-11 1 16,-1-5-1-16,-4-15 1 15,0 3-1-15,0-3 1 0,-4-4 1 16,-1 3 0-16</inkml:trace>
          <inkml:trace contextRef="#ctx0" brushRef="#br1" timeOffset="1.00517E6">6044-9856 36 0,'4'28'18'0,"19"-52"-20"16,-15 28 27-16,6-8-25 16,4 0 0-16,4-4 1 15,0-12 0-15,-4 1-1 16,-1-5 0-16,-3 4 1 0,-6-3 0 15,-3-1 0-15,-5 8 1 16,-9 5-1-16,-9 3 1 16,1 4-1-16,-10 8 1 15,0 8-1-15,5 3 0 16,0 5 1-16,4 8 0 16,1 3-1-16,3 5 1 15,5-5-1-15,9-3 1 16,5-5-1-16,8 5 0 0,9-9-1 15,14 1 1 1,-1-4-1-16,5-8 0 0,13-4 0 16,5-4 0-16,4 0-4 15,0-12 0-15,-5-12-9 16,-3-7 0-16</inkml:trace>
          <inkml:trace contextRef="#ctx0" brushRef="#br1" timeOffset="1.00591E6">6536-10084 30 0,'13'-8'15'0,"23"-20"-12"0,-23 16 25 16,13 4-26-16,1-3 0 15,8-1 0-15,5 4 0 16,5 0-3-16,-1 8 0 15,5-8 2-15,4 4 0 16,-4-4-11-16,-10 4 1 0,-3-3-1 16,-10 14 0-16</inkml:trace>
          <inkml:trace contextRef="#ctx0" brushRef="#br1" timeOffset="1.00569E6">6585-10380 36 0,'-9'0'18'0,"9"0"-16"0,0 0 23 0,-5 4-24 16,1 8 0-16,-1 4 1 15,5 3 1-15,0 5-3 16,5 15 0-16,-1 13 1 15,1 3 1-15,4 4-1 16,4 0 1-16,-4 0-2 16,4-4 1-16,0-4-1 15,1-15 0-15,-1-9-2 16,0-3 0-16,0-8-7 16,-4-8 0-16,5-16-3 15,-6-8 1-15</inkml:trace>
          <inkml:trace contextRef="#ctx0" brushRef="#br1" timeOffset="1.00649E6">6757-9801 31 0,'-4'4'15'0,"17"-4"-16"0,-4 4 27 16,9-4-26-16,4-4 0 15,4-8 0-15,6 4 1 16,3 1-1-16,5-13 0 16,0-8 0-16,4-7 1 15,-9 7 0-15,-4 1 1 0,-13-9-1 16,-9 9 1-16,-9 3 0 16,-13 12 0-16,-9 8 0 15,-5 4 0-15,-4 4 0 16,0 8 0-16,0 8 0 15,4 7 1-15,5 1-2 16,9 3 0-16,4-3 0 16,9 7 1-16,5-3-1 15,8-5 0-15,5-7-1 16,13 0 0-16,8-12 0 16,10 0 1-16,0-12-1 15,0 0 1-15,-1-4-4 16,1-4 1-16,-5-4-8 15,-8 1 1-15,-1-1-4 16,-4 0 1-16</inkml:trace>
          <inkml:trace contextRef="#ctx0" brushRef="#br1" timeOffset="1.0076E6">7603-10033 28 0,'0'-4'14'0,"5"0"-10"0,-5 4 22 15,4-12-24-15,-4 12 0 16,0 0 1-16,0 0 1 15,0 0-5-15,0-8 1 16,-4 0 2-16,-1 0 1 16,-8 5-1-16,0 6 0 15,-5 1-1-15,-4 12 0 0,0 0 0 16,0 4 0-16,4-1 0 16,5 9 1-16,-1-1-1 15,6 5 1-15,8 3-1 16,8-3 0-16,10-5-1 15,13-7 1-15,5-8-1 16,17-8 0-16,9-12 0 16,4-8 0-16,5-11 0 15,-9-9 0-15,-4-15 0 16,-14 4 1-16,-4-4-1 16,-9 3 0-16,-9 1 0 15,-9 0 1-15,-4 0-1 16,-4 7 0-16,-5-7 0 15,0 12 1-15,-5 3-2 16,1 12 1-16,-5 1 0 16,5 11 0-16,-5 0 0 0,4 12 0 15,5 8-1-15,0 11 1 16,0 9 0-16,5 7 0 16,4 16 0-16,4 8 0 15,0 4 0-15,0-4 0 16,1-12-1-16,-1 1 0 15,-4-17-1-15,0 4 1 16,-5-23-2-16,1 0 1 16,-5-12-1-16,-5-4 0 15,1-4 0-15,-1-8 1 0,1-4 1 16,-1-11 0-16,1 7 0 16,4-4 1-1,0 1 0-15,4-5 0 0,10 5 0 16,-1-5 0-16,9 8-1 15,5-7 1-15,-1 15 0 16,1 8 0-16,-1-4 1 16,-3 12 0-16,-1 20 0 15,0 3 1-15,-4 9 0 16,-5-5 1-16,5 13-1 16,-9-5 1-16,8 4-2 15,5-11 1-15,5-5-4 16,4-11 1-16,4-12-12 15,-4-8 1-15</inkml:trace>
          <inkml:trace contextRef="#ctx0" brushRef="#br1" timeOffset="1.00776E6">8428-10313 39 0,'-54'-19'19'0,"50"7"-14"0,4 12 26 15,0 0-32-15,4-8 1 16,5 4-4-16,18-4 1 16,4 0-7-16,4 0 1 15</inkml:trace>
          <inkml:trace contextRef="#ctx0" brushRef="#br1" timeOffset="1.00875E6">8857-9868 37 0,'-4'-4'18'0,"-1"16"-16"0,5-12 25 16,-4 8-26-16,0 0 0 16,-5 8 1-16,-5-1 1 0,1-7-4 15,0 8 1-15,-9-4 1 16,-5 0 1-16,-4-5 0 15,4-7 0-15,5 4 0 16,0-11 0-16,4-5-1 16,10-4 1-16,3 0-1 15,5-3 1-15,9-9-2 16,4-4 1-16,5 1-1 16,4-5 0-16,0 17 0 15,0-9 0-15,1 9 0 16,-1 7 0-16,-4 4 0 15,-1 4 0-15,1 8 0 16,-5 4 0-16,1 11 0 16,-1 5 1-16,-4 4-1 15,0-5 1-15,-1-3-1 0,1 4 1 16,0-13-1 0,0-3 1-16,4 0-1 0,1-8 1 15,-1-8-1 1,0-7 1-16,0-9-1 0,1 4 0 15,-1-3 0-15,0-5 0 16,1 4 0-16,-6 1 0 16,1 7-1-16,0-8 1 15,0 13 0-15,0-1 0 16,-5 16-1-16,5 0 1 16,4 3-1-16,1 13 1 0,-1 0 0 15,5 7 1-15,-5-11-1 16,0 4 0-16,1 0 0 15,3-9 1-15,1-3-1 16,4 0 0-16,0-16 0 16,1 0 0-16,-6-3 0 15,5-9 1-15,1 0 0 16,-6 4 0-16,1 1 1 16,-5 7 0-16,1 12-1 15,-1 8 1-15,0 3-1 16,0 9 1-16,1 0-1 15,3 7 0-15,6 1-7 16,3-9 1-16,5-7-11 16,0-8 1-16</inkml:trace>
        </inkml:traceGroup>
        <inkml:traceGroup>
          <inkml:annotationXML>
            <emma:emma xmlns:emma="http://www.w3.org/2003/04/emma" version="1.0">
              <emma:interpretation id="{4E595F67-7213-4EA1-BFDF-FB99C61A668E}" emma:medium="tactile" emma:mode="ink">
                <msink:context xmlns:msink="http://schemas.microsoft.com/ink/2010/main" type="inkWord" rotatedBoundingBox="11548,5182 14049,5227 14034,6055 11534,6010"/>
              </emma:interpretation>
              <emma:one-of disjunction-type="recognition" id="oneOf6">
                <emma:interpretation id="interp30" emma:lang="fr-FR" emma:confidence="0">
                  <emma:literal>easy</emma:literal>
                </emma:interpretation>
                <emma:interpretation id="interp31" emma:lang="fr-FR" emma:confidence="0">
                  <emma:literal>cary</emma:literal>
                </emma:interpretation>
                <emma:interpretation id="interp32" emma:lang="fr-FR" emma:confidence="0">
                  <emma:literal>asy</emma:literal>
                </emma:interpretation>
                <emma:interpretation id="interp33" emma:lang="fr-FR" emma:confidence="0">
                  <emma:literal>Lary</emma:literal>
                </emma:interpretation>
                <emma:interpretation id="interp34" emma:lang="fr-FR" emma:confidence="0">
                  <emma:literal>anz</emma:literal>
                </emma:interpretation>
              </emma:one-of>
            </emma:emma>
          </inkml:annotationXML>
          <inkml:trace contextRef="#ctx0" brushRef="#br1" timeOffset="1.01066E6">10248-9970 29 0,'-13'-8'14'0,"4"28"-2"15,9-20 10-15,0 7-21 16,0-7 0-16,5 4 1 16,-1 0 0-16,5 4-3 15,4-8 1-15,0 0 1 16,10-8 0-16,-1-3 0 16,0-9 0-16,0-4 0 15,0 8 1-15,0-7-1 0,-8-1 0 16,-5 1 0-16,-5 3 1 15,-8 4-2-15,-5 0 1 16,-9 5-1-16,-13 7 1 16,0 15 1-16,0 5 0 15,0 16 0-15,4-5 0 16,5 13 0-16,0-1 0 16,13 4-1-16,9 5 1 15,13-13-2-15,14-7 1 16,13-5-1-16,13-3 0 0,18-4 0 15,4-12 0-15,1 0 0 16,-10-4 0-16,-4-12 0 16,-4 8 1-16,-1-8-1 15,-8 0 0-15,-5-4 0 16,-4 1 1-16,-4 3-1 16,-5-4 1-16,-5-4 0 15,1 1 0-15,-5-1-1 16,-4-4 1-16,-5-3 0 15,0-1 0-15,-4-11-1 16,-4 7 1-16,-5 9-1 16,-9-1 0-16,-9 4 0 15,-4 13 0-15,-9 7 0 16,-5 7 0-16,1 5 0 16,8 0 0-16,-4 16 0 15,0 11 0-15,5 0 0 0,4 1 0 16,13-1-1-16,4-3 1 15,10-1 0-15,8-11 0 16,5-9-1-16,8-7 1 16,5-4 0-16,5-16 0 15,-5-3 0-15,-5-5 0 16,5 4 0-16,-13-7 1 16,-5-5-1-16,-4 0 1 15,-4 13-1-15,-5 3 0 16,-5 0 0-16,1 4 1 0,-5 8-1 15,5 0 0-15,-1 12-1 16,5 0 0-16,5 8 1 16,8 3 0-16,0-3-1 15,14 4 1-15,4-13 0 16,-5-3 0-16,14 4 0 16,4-8 0-16,-4-4 0 15,0-8 0-15,-4-4 0 16,-5-3 1-16,-5-5-1 15,-4 8 0-15,1-12 0 16,-10 1 1-16,-4 7-1 16,0 4 0-16,-9-8 0 15,0 1 1-15,0 11-1 16,0-4 1-16,0 12-1 16,0 0 0-16,8-4 0 15,6 12 1-15,-1-8-1 16,5 12 0-16,-1 0 0 0,6 3 0 15,-1 1 0-15,0-4 0 16,4 4 0-16,-12 3 0 16,-5-7 0-16,-5 4 1 15,-8 8-1-15,-10-9 0 16,-3 5 0-16,-10-4 1 16,5 0-1-16,0-1 0 15,0 5 0-15,4-4 0 16,0 0 0-16,9-13 0 15,5 5-1-15,4-8 0 16,9-4-1-16,8-11 1 0,6 3-1 16,8-4 1-16,4 0 0 15,0-7 1-15,-4-1 0 16,0-3 0-16,-4-1 0 16,4 0 1-16,-9 1-1 15,0 7 1-15,-8-7 0 16,-10 11 1-16,5 0-1 15,-9 8 1-15,0 4-1 16,0 4 1-16,-4 4-1 16,4 8 0-16,4 4-2 15,0 3 1-15,14 5 0 16,4 4 0-16,5-1-1 16,4-3 1-16,0-1 0 15,9-7 0-15,-5 0 0 16,-4-16 0-16,-4 0 0 0,-5-8 0 15,-4-4 0-15,-1-7 1 16,-3-5-1-16,-5 4 1 16,-5-3-1-16,-4 3 0 15,0 8 0-15,0-12 1 16,0 13-1-16,-4 3 1 16,4 8-2-16,0 0 1 15,0 12 0-15,8 7 0 16,-3 5-1-16,-1 15 1 15,5 9-1-15,0-5 1 0,0 8 0 16,0 0 1-16,-9 4-1 16,0 1 0-16,-5 7 0 15,-4 0 1-15,-4-8-1 16,-9-12 1-16,-9 0-1 16,-5-7 0-16,1-17 0 15,0-7 0-15,8-12 0 16,14-15 0-16,8-9 0 15,19-15 0-15,17-5 0 16,8-7 0-16,28-4 0 16,22 0 0-16,26-8-5 15,0 8 1-15,-13-1-12 16,-9-3 0-16</inkml:trace>
        </inkml:traceGroup>
      </inkml:traceGroup>
    </inkml:traceGroup>
    <inkml:traceGroup>
      <inkml:annotationXML>
        <emma:emma xmlns:emma="http://www.w3.org/2003/04/emma" version="1.0">
          <emma:interpretation id="{2496642C-3A34-4660-9961-E130D72DC6D1}" emma:medium="tactile" emma:mode="ink">
            <msink:context xmlns:msink="http://schemas.microsoft.com/ink/2010/main" type="paragraph" rotatedBoundingBox="4892,5799 24723,6117 24705,7246 4873,692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07195FA-7BB5-4055-B0F9-EB387FEA540F}" emma:medium="tactile" emma:mode="ink">
              <msink:context xmlns:msink="http://schemas.microsoft.com/ink/2010/main" type="line" rotatedBoundingBox="4892,5799 24723,6117 24705,7246 4873,6928">
                <msink:destinationLink direction="with" ref="{6B2CF936-B1D7-411C-9868-73E8CA86CAD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0EAA967-EC11-41C8-862D-E08A467D4F32}" emma:medium="tactile" emma:mode="ink">
                <msink:context xmlns:msink="http://schemas.microsoft.com/ink/2010/main" type="inkWord" rotatedBoundingBox="4886,6152 8077,6203 8065,6926 4874,6875"/>
              </emma:interpretation>
              <emma:one-of disjunction-type="recognition" id="oneOf7">
                <emma:interpretation id="interp35" emma:lang="fr-FR" emma:confidence="0">
                  <emma:literal>Partial</emma:literal>
                </emma:interpretation>
                <emma:interpretation id="interp36" emma:lang="fr-FR" emma:confidence="0">
                  <emma:literal>Partiel</emma:literal>
                </emma:interpretation>
                <emma:interpretation id="interp37" emma:lang="fr-FR" emma:confidence="0">
                  <emma:literal>partial</emma:literal>
                </emma:interpretation>
                <emma:interpretation id="interp38" emma:lang="fr-FR" emma:confidence="0">
                  <emma:literal>partiel</emma:literal>
                </emma:interpretation>
                <emma:interpretation id="interp39" emma:lang="fr-FR" emma:confidence="0">
                  <emma:literal>Partie</emma:literal>
                </emma:interpretation>
              </emma:one-of>
            </emma:emma>
          </inkml:annotationXML>
          <inkml:trace contextRef="#ctx0" brushRef="#br1" timeOffset="1.01614E6">3533-8950 30 0,'0'-32'15'0,"5"9"-11"16,-1 15 22-16,5-12-25 15,9 0 1-15,8 1 0 16,10-5 1-16,3 4-3 15,10-3 0-15,0-1 1 16,-5 12 1-16,1 4-1 16,-1 8 1-16,-4 8-1 15,-5 8 0-15,-8 8 0 16,-10-5 0-16,-8 5 0 16,-9 7 1-16,-9 5-1 15,-8-1 0-15,-5 1 0 16,-5-5 1-16,-4-3-3 15,-4-4 1-15,-1-5-4 16,5-7 1-16,9 0-5 0,9-12 1 16,8 0-6-16,14-8 1 15</inkml:trace>
          <inkml:trace contextRef="#ctx0" brushRef="#br1" timeOffset="1.01579E6">3679-8974 36 0,'-22'0'18'0,"22"-8"-16"16,0 8 19-16,0 0-20 15,0 0 0-15,0 4 0 16,0 0 1-16,0 0-2 16,0 4 0-16,0 4 1 15,0 3 1-15,0 9-1 0,5 0 1 16,3 11-2-16,1 5 1 15,5 15-1-15,-6-4 1 16,1 0-1-16,5-4 1 16,-6-3-3-16,1-9 1 15,-4-11-5-15,-1-1 1 16,-4-11-7-16,-4-8 1 16</inkml:trace>
          <inkml:trace contextRef="#ctx0" brushRef="#br1" timeOffset="1.01742E6">4410-8734 35 0,'5'-15'17'0,"8"-5"-19"15,-13 8 29-15,0 4-25 16,-9-4 0-16,-4 1 1 16,0-1 0-16,-14 0-4 15,0 4 0-15,-4 4 3 0,0 0 0 16,-4 8-1-16,0 4 0 15,3 0-1-15,1 12 1 16,9 7-1-16,-4 9 1 16,12-1-1-16,6 0 1 15,8-3-1-15,8-1 0 16,6-3-1-16,8-8 1 16,0-8 0-16,5-9 0 15,8-6 0-15,1-9 0 16,3-4 0-16,-3-4 1 15,-5 1-1-15,-5-9 1 16,-8 0 1-16,-5 1 0 0,-4 7-1 16,-4 8 1-16,-1 5-1 15,-4-5 1-15,0 12-1 16,0 4 0-16,0 0-1 16,5 3 0-16,-1 5-1 15,5 12 1-15,0 3 0 16,8-7 0-16,-3 0 0 15,8 3 0-15,0-7 0 16,0 0 0-16,5-8 0 16,-1-4 0-16,1-4 0 15,0-8 0-15,-1-4 0 16,1 0 0-16,4 0 0 16,-5-7 1-16,1 3-1 15,-5 4 1-15,0 0-1 16,-4 1 1-16,0 7-1 0,-5 0 1 15,0 4-1 1,-4 8 1-16,4 7-1 0,1 1 1 16,3 0-1-16,1 0 0 15,0 3 0-15,0-3 0 16,4-4 0-16,0 0 0 16,4-8 0-16,1 0 0 15,-5-8-1-15,9-8 1 16,-4-12 0-16,-5-11 0 15,0-5 0-15,-4 1 0 16,-1-4 0-16,-3-5 0 0,-5 5 0 16,-1 4 0-16,-3-5 0 15,-5 9 1-15,0 7-1 16,0 5 1-16,0 7-1 16,0 4 0-16,0 12 0 15,0 8 0-15,0 4 0 16,0 11 0-16,0 9-1 15,4-1 1-15,1 13-1 16,4 3 1-16,-1 0-1 16,-3 1 1-16,4-9-3 15,-5-8 1-15,1 1-2 16,-1-16 1-16,1-1-1 16,-5-11 1-16,0-4-1 15,0-11 1-15,0-9 1 16,-5 0 1-16,5-3 1 15,0-5 1-15,5 4 1 16,-1 1 1-16,9-5 0 0,-4 9 0 16,4 3 0-16,1 4 0 15,3 4-1-15,1 4 0 16,4 0-1-16,0 8 0 16,1 0-1-16,-6 4 1 15,1 0-1-15,-5 0 0 16,1 11-1-16,-6-7 1 15,1 12 0-15,-4-8 0 16,-1 3 0-16,1-3 0 16,-1 0-2-16,0-8 0 0,-4 3-3 15,5-7 1-15,4 8-9 16,0-4 0-16</inkml:trace>
          <inkml:trace contextRef="#ctx0" brushRef="#br1" timeOffset="1.01758E6">5629-8966 42 0,'-23'-24'21'0,"23"1"-21"16,0 15 34-16,5 0-34 16,-1 0 1-16,5 4-2 15,0 0 1-15,9-4-12 16,-5 4 0-16</inkml:trace>
          <inkml:trace contextRef="#ctx0" brushRef="#br1" timeOffset="1.01866E6">5917-8690 30 0,'8'19'15'0,"10"-30"-9"0,-9 7 13 15,0 4-18-15,0 0 0 16,0-4 0-16,4-4 1 16,-4 4-2-1,0-12 1-15,-1 4 1 0,1 0 1 16,-4 1-1-16,-5-5 1 15,0 0-1-15,-5 4 1 16,1 1-2-16,-5-1 1 16,0 4-1-16,-4 4 0 15,-5 0 0-15,0 8 0 0,-4 4-1 16,0 0 0-16,0 7 0 16,0 1 0-16,4 16 0 15,0-5 0-15,10 1-1 16,8-1 1-16,4-3-1 15,9 4 1-15,5-13-1 16,9 1 1-16,4-4-1 16,0-4 1-16,4-16 0 15,0 0 0-15,-4-8 0 16,-4-7 0-16,-5 3 0 16,-4-4 1-16,-5 9 0 15,-8-5 0-15,-5 4 0 16,-5 4 0-16,1 8-1 15,-1 0 1-15,1 16-1 16,4-8 1-16,4 8-1 16,5-4 0-16,0 8-1 0,9-5 0 15,0 5 1-15,8-4 0 16,-4 0 0-16,14-4 0 16,4-4 0-16,4-12 0 15,-4-4 1-15,4-12 0 16,0-7 0-16,-4-9 0 15,-4-7 0-15,-5 4 1 16,-5 0 0-16,1-5 0 16,-9-3-1-16,-10 4 0 15,-3 7-1-15,-5 1 1 0,-13 15-1 16,-1 9 0-16,-8 7 1 16,-4 16 0-1,-5 11-1-15,0 9 0 0,8 15 0 16,10 4 1-16,4 20-1 15,18 0 0-15,18 0 0 16,8 0 0-16,1-8 0 16,8-15 0-16,0-13-5 15,0-7 1 1</inkml:trace>
        </inkml:traceGroup>
        <inkml:traceGroup>
          <inkml:annotationXML>
            <emma:emma xmlns:emma="http://www.w3.org/2003/04/emma" version="1.0">
              <emma:interpretation id="{884207CD-B76C-4E0B-81DD-E006A4CD3045}" emma:medium="tactile" emma:mode="ink">
                <msink:context xmlns:msink="http://schemas.microsoft.com/ink/2010/main" type="inkWord" rotatedBoundingBox="8628,6045 14517,6139 14506,6840 8617,6746"/>
              </emma:interpretation>
              <emma:one-of disjunction-type="recognition" id="oneOf8">
                <emma:interpretation id="interp40" emma:lang="fr-FR" emma:confidence="0">
                  <emma:literal>recastrant</emma:literal>
                </emma:interpretation>
                <emma:interpretation id="interp41" emma:lang="fr-FR" emma:confidence="0">
                  <emma:literal>reconnote. at</emma:literal>
                </emma:interpretation>
                <emma:interpretation id="interp42" emma:lang="fr-FR" emma:confidence="0">
                  <emma:literal>recanote. at</emma:literal>
                </emma:interpretation>
                <emma:interpretation id="interp43" emma:lang="fr-FR" emma:confidence="0">
                  <emma:literal>recastrait</emma:literal>
                </emma:interpretation>
                <emma:interpretation id="interp44" emma:lang="fr-FR" emma:confidence="0">
                  <emma:literal>recompte. at</emma:literal>
                </emma:interpretation>
              </emma:one-of>
            </emma:emma>
          </inkml:annotationXML>
          <inkml:trace contextRef="#ctx0" brushRef="#br1" timeOffset="1.01974E6">7268-8616 36 0,'0'-7'18'0,"4"22"-8"0,1-11 7 15,-5-4-16-15,0 0 0 16,0 0 1-16,4-15 1 15,5-9-4-15,0 0 1 16,0-3 1-16,0-5 0 16,4 1 0-16,-4-5 0 15,0 5-1-15,-1 3 0 16,1 5 0-16,-4-1 1 16,-1 8-1-16,1 4 0 0,-5 4 0 15,0 8 0-15,4 4-1 16,5 4 1-16,0 0 0 15,4 4 0-15,5 0 0 16,4 0 0-16,4-1 0 16,1 1 0-16,0-4 0 15,-5 0 0-15,-5 4 0 16,1 8 0-16,-5 3 1 16,-4 5 0-16,-4-5-1 15,-1-3 1-15,-4 4-1 16,5-5 1-16,-1 1-2 15,1-4 1-15,-1 0 0 16,5-1 0-16,9-7 0 16,13-4 0-16,4-4 0 15,5-4 0-15,0-8 1 0,4-7 0 16,0-13 0 0,-13 1 1-16,-4-1-1 0,-5-3 1 15,-4-5-1-15,-5 5 1 16,-4-1-1-16,-13 9 1 15,-5 3-2-15,0 5 0 16,-9 7 0-16,-4 8 1 16,-5 8-1-16,1 8 0 15,4 7 0-15,4 1 1 16,18 8-1-16,13 3 1 16,9 4-1-16,14-11 1 15,4 4-1-15,8-13 0 0,10-3-3 16,4-4 1-16,4-16-8 15,-4 4 1-15,5 0-5 16,-5-7 1-16</inkml:trace>
          <inkml:trace contextRef="#ctx0" brushRef="#br1" timeOffset="1.02035E6">8721-8950 31 0,'0'-4'15'0,"-9"-8"-10"16,5 12 22-16,-5 0-25 15,0 0 1-15,-9 0 1 16,0 4 1-16,-8 4-6 16,4 4 1-16,-9 3 4 15,-5 5 0-15,1 0-2 16,8 3 1-16,5 9-1 15,9 3 1-15,0 9-2 16,13-5 1-16,13 4-1 16,9-11 0-16,18-9-1 15,9-3 1-15,-1-12-2 16,1-8 0-16,4-4-5 16,0-4 1-16,-4-8-10 15,-5-3 1-15</inkml:trace>
          <inkml:trace contextRef="#ctx0" brushRef="#br1" timeOffset="1.02168E6">9346-8698 38 0,'13'-8'19'0,"-22"24"-15"0,5-5 27 0,-5 1-29 15,-5-4 0-15,-8 4 2 16,-9 0 0-16,-9 4-5 16,1-1 0-16,-1-3 3 15,-5-8 1-15,5 0-1 16,5-4 0-16,0-8-1 16,4 0 0-16,8-4 0 15,6-11 0-15,8-5-1 16,9 1 1-16,9-9-1 15,8 1 0-15,6-5-1 16,-1 9 1-16,13-1 0 16,-4 9 0-16,5 7-1 15,-5 8 1-15,4 8 0 16,-8 12 0-16,-5 4 0 16,0 3 0-16,-4 5 0 0,-9 4 1 15,4-1-1-15,-4-3 1 16,0-8-1-16,-1-5 0 15,1-7 0-15,0 0 0 16,4-16 0-16,1-3 0 16,3-1 0-16,-3-4 0 15,-1 1 0-15,0-1 0 16,1 4 0-16,-1 0 0 16,0 5 0-16,-4 3 0 15,0 8 0-15,0 0 0 16,0 4 0-16,-1 3 0 15,1 1 0-15,-4 0 0 0,4 0 0 16,-5 0 0-16,5 0 0 16,-5-4 0-16,5 0 0 15,0-4 0-15,4 4 0 16,1-4 0-16,-1-4-1 16,0 0 1-16,1-4 0 15,-1 0 0-15,0 0 0 16,0 4 0-16,-4 0 0 15,0 4 1-15,0 4-1 16,0 0 1-16,0 4-1 16,0 0 1-16,4 0-1 15,0 0 1-15,5 3-1 16,4-3 0-16,9 4 0 16,-4 4 0-16,-1-4 0 15,5-8 0-15,0-12 0 0,5-4 0 16,-5-4 0-16,0 0 0 15,-5 1 0-15,-4-5 1 16,-4 0-1-16,-5 1 1 16,1-1 1-16,-5 4 0 15,-1 4-1-15,-3 4 1 16,-5 8-1-16,4 8 1 16,1 4-1-16,-1 4 0 15,5 0-1-15,0 3 0 0,0 5 0 16,0 0 0-1,-1 3 0-15,-3 5 0 0,-1-13 0 16,-4 1 0-16,-4 0 0 16,-5-1 1-16,-4-3-1 15,-5-4 0-15,-4 0 0 16,0-4 1-16,0-8-1 16,-1-8 0-16,6-4-1 15,3-4 1-15,6-7-1 16,16-5 1-16,6-3-1 15,3-9 1-15,10-3-1 16,0 7 1-16,8-7-1 16,0-4 1-16,1 4 0 15,-1-1 0-15,1 5 0 16,-5 3 0-16,-9 13 0 16,0 3 1-16,-4 12-1 15,-5 16 1-15,0 16-1 0,-4-1 1 16,0 13-1-16,0 7 1 15,0 0-1-15,0-3 0 16,-5 3-1-16,9-3 1 16,5-5 0-16,0-4 0 15,-9-7-1-15,8 0 1 16,-12-12-1-16,-5-12 0 16,-5-8 0-16,1-4 0 15,0-12 0-15,-5-3 1 16,4-9-1-16,5-3 1 15,9 3 0-15,0-7 1 0,0 4-1 16,9 3 1-16,-1 1-1 16,5 7 0-16,1 9-4 15,3 7 1-15,5 4-13 16,5-4 0-16</inkml:trace>
          <inkml:trace contextRef="#ctx0" brushRef="#br1" timeOffset="1.02222E6">10670-8706 34 0,'-4'0'17'0,"17"8"-6"0,-8-12 14 0,3 0-23 16,10-4 0-16,4-8 2 15,0 4 1-15,5-3-6 16,4-1 1-16,9-4 3 15,0 8 0-15,-5 1-1 16,1 3 0-16,-5 8-1 16,-5 0 1-16,1 4 0 15,-9 4 0-15,-5 7 0 16,0 9 0-16,-4 0-1 16,0-9 1-16,0 5-4 15,4-4 1-15,9-4-14 16,0-8 1-16,5 3-2 0,-1-7 1 15</inkml:trace>
          <inkml:trace contextRef="#ctx0" brushRef="#br1" timeOffset="1.02238E6">11512-8651 55 0,'-9'4'27'0,"5"8"-30"0,4-12 54 15,0 0-52-15,0-8 1 16,-5 0-10-16,5-4 0 0,0 4-1 16,5-3 0-16</inkml:trace>
          <inkml:trace contextRef="#ctx0" brushRef="#br1" timeOffset="1.02352E6">12456-8742 36 0,'17'-19'18'0,"-12"-17"-11"15,-1 28 18-15,1-3-23 16,-5-5 0-16,-5-4 3 16,1 1 0-16,-5-1-6 15,-4 0 1-15,-10 4 3 16,-3 8 1-16,-5 8-1 15,0 8 0-15,0 8-1 16,4 4 0-16,1 15-1 16,8 5 0-16,5 3-1 0,8-8 1 15,5-3-2-15,9-5 1 16,9-11-1-16,4-8 1 16,13-8-1-16,1-16 1 15,-5 5 0-15,-5-9 0 16,1-4 0-16,-9 1 1 15,-5-1-1-15,-4-4 1 16,-5 9-1-16,-4 7 1 16,0 4-1-16,0 4 0 15,0 4-1-15,0 8 1 16,5 0-1-16,4 4 1 0,8-1-1 16,10 1 1-16,8 12 0 15,5-16 0-15,5-4 0 16,-1-4 0-16,-4-12 0 15,-5-8 0-15,-4-3 0 16,0-5 1-16,-9-7 0 16,-4 3 0-16,-5-7 0 15,-4-5 0-15,-4-3 0 16,-5 4 1-16,-5 7-1 16,1 5 0-16,4-1-1 15,0 13 0-15,0 7 0 16,0 12 0-16,0 12-1 15,0 15 1-15,0 13-1 0,4 7 0 16,1 8-1-16,3 4 1 16,6-4-1-16,-5-4 1 15,-1-7-2-15,1-5 1 16,0-11 0-16,-4-13 1 16,-1-7 0-16,-4-20 1 15,0 1 1-15,5-5 0 16,3-12 0-16,1 5 1 15,5-9 0-15,3 1 0 16,5 3-1-16,5 8 0 16,0 1-5-16,-5 3 0 15,4 8-11-15,-4 4 0 0</inkml:trace>
        </inkml:traceGroup>
        <inkml:traceGroup>
          <inkml:annotationXML>
            <emma:emma xmlns:emma="http://www.w3.org/2003/04/emma" version="1.0">
              <emma:interpretation id="{588EB621-FE04-413C-B7AA-042462E3B0E8}" emma:medium="tactile" emma:mode="ink">
                <msink:context xmlns:msink="http://schemas.microsoft.com/ink/2010/main" type="inkWord" rotatedBoundingBox="15274,5966 17290,5998 17278,6754 15262,6721"/>
              </emma:interpretation>
              <emma:one-of disjunction-type="recognition" id="oneOf9">
                <emma:interpretation id="interp45" emma:lang="fr-FR" emma:confidence="0">
                  <emma:literal>best</emma:literal>
                </emma:interpretation>
                <emma:interpretation id="interp46" emma:lang="fr-FR" emma:confidence="0">
                  <emma:literal>lest</emma:literal>
                </emma:interpretation>
                <emma:interpretation id="interp47" emma:lang="fr-FR" emma:confidence="0">
                  <emma:literal>test</emma:literal>
                </emma:interpretation>
                <emma:interpretation id="interp48" emma:lang="fr-FR" emma:confidence="0">
                  <emma:literal>beat</emma:literal>
                </emma:interpretation>
                <emma:interpretation id="interp49" emma:lang="fr-FR" emma:confidence="0">
                  <emma:literal>œst</emma:literal>
                </emma:interpretation>
              </emma:one-of>
            </emma:emma>
          </inkml:annotationXML>
          <inkml:trace contextRef="#ctx0" brushRef="#br1" timeOffset="1.02512E6">13918-8942 38 0,'4'4'19'0,"31"-8"-19"0,-21 0 23 15,3 0-21-15,6 0 0 0,3-4 1 16,1-4 1-16,4-12-5 16,0-3 1-16,-5-1 3 15,1-3 0-15,-9-5-1 16,-5 1 0-16,-4 0 0 15,-5-1 0-15,-13 9-1 16,1-5 0-16,-10 16 0 16,-9 1 1-16,-4 7 0 15,-9 8 0-15,5 15-1 16,4 17 1-16,4 3-1 16,5 13 0-16,4 11-1 15,10-4 0-15,3 4-1 16,10 0 1-16,17 4 0 15,4-4 0-15,10-8 0 16,-1-4 0-16,5-19 0 16,-4-12 0-16,3-8 0 0,-8-8 1 15,-4-16-1-15,-5-4 1 16,-4-7-1-16,-5 7 1 16,-4-19-1-16,-5 11 0 15,-8 0 0-15,-5 9 0 16,0 3 0-16,0 4 0 15,1 8-1-15,3 4 1 16,5 4-1-16,5 4 0 16,8 4 0-16,13 0 1 15,14-4-1-15,9-1 1 16,4 1-1-16,9-4 1 16,5-4 0-16,-1-4 1 0,-4-7-1 15,-9-5 1-15,0-4-1 16,-13 0 0-16,-9 1 1 15,-8-1 0-15,-6-4-1 16,-8 1 1-16,-9 7-1 16,-9-8 1-16,-13 13-1 15,-9 3 1-15,0 4-1 16,9 4 0-16,-22 12 0 16,13 3 0-16,4 9-1 15,9 7 1-15,5 5-1 16,17-5 1-16,10 13-1 15,8-9 1-15,4-3 0 16,10-5 0-16,-1 1 0 16,1-20 0-16,-5-4 0 15,0-8 0-15,0-8 0 16,-5-4 0-16,1 0 0 0,-9-3 1 16,-1-1 0-16,1 0 0 15,0 1 0-15,0-1 0 16,-1 4 0-16,1 0 0 15,4 5-1-15,0 3 1 16,0 4-2-16,1 8 1 16,-6 4 0-16,1 7 0 15,0 5 0-15,-9 4 0 16,-5-1 0-16,-4 1 0 0,-4 11 0 16,-10 9 1-16,-3-9-2 15,-6-7 1-15,-3-1-1 16,4-3 1-16,-5-8-1 15,5-1 0-15,4-11-1 16,1-8 1 0,21-27-1-1,9-5 1-15,9-7-1 16,9-4 1-16,5-12 0 16,13 8 0-16,-1-5 0 15,6-3 1-15,-6-8 1 16,5 4 0-16,-13 0 0 15,-9 8 0-15,-4 8 1 16,-9 12 0-16,-5 11 0 16,-4 16 0-16,-5 16-1 15,1 16 0-15,-5 15 0 16,4 16 1-16,5 4-2 0,0 8 0 16,0-8 0-16,0 0 0 15,4 0 0-15,0-4 0 16,0 1 0-16,-4-13 0 15,0-12-1-15,-4-7 0 16,-5-12-1-16,-5-16 0 16,-4-16 0-16,0 1 0 15,1-9 1-15,3-11 0 16,5-5 1-16,5 1 0 16,3-8 2-16,10 0 0 0,4 7-1 15,9 5 0-15,9 11-14 16,9 9 0-16,4-5-2 15,-4 8 0-15</inkml:trace>
        </inkml:traceGroup>
        <inkml:traceGroup>
          <inkml:annotationXML>
            <emma:emma xmlns:emma="http://www.w3.org/2003/04/emma" version="1.0">
              <emma:interpretation id="{AEE02C94-35E5-4C0D-865A-E4EC9B83EC51}" emma:medium="tactile" emma:mode="ink">
                <msink:context xmlns:msink="http://schemas.microsoft.com/ink/2010/main" type="inkWord" rotatedBoundingBox="21181,6365 24718,6421 24705,7246 21168,7189"/>
              </emma:interpretation>
              <emma:one-of disjunction-type="recognition" id="oneOf10">
                <emma:interpretation id="interp50" emma:lang="fr-FR" emma:confidence="0">
                  <emma:literal>Kedon)</emma:literal>
                </emma:interpretation>
                <emma:interpretation id="interp51" emma:lang="fr-FR" emma:confidence="0">
                  <emma:literal>Kénotron)</emma:literal>
                </emma:interpretation>
                <emma:interpretation id="interp52" emma:lang="fr-FR" emma:confidence="0">
                  <emma:literal>Kedon</emma:literal>
                </emma:interpretation>
                <emma:interpretation id="interp53" emma:lang="fr-FR" emma:confidence="0">
                  <emma:literal>Kowloon)</emma:literal>
                </emma:interpretation>
                <emma:interpretation id="interp54" emma:lang="fr-FR" emma:confidence="0">
                  <emma:literal>Kordofan)</emma:literal>
                </emma:interpretation>
              </emma:one-of>
            </emma:emma>
          </inkml:annotationXML>
          <inkml:trace contextRef="#ctx0" brushRef="#br1" timeOffset="977765.4837">19828-8738 27 0,'0'-7'13'0,"4"26"-10"0,-4-19 13 0,0 0-14 15,4-8 1-15,-4 8 0 16,0 0 0-16,9-8-4 15,-9 8 0-15,0 0 4 16,0 0 0-16,0 0-1 16,0 0 1-16,0 0-1 15,0 4 1-15,0 12-1 16,0 4 1-16,0 3-2 16,0 9 1-16,5 3-1 15,-5 5 0-15,4-1-1 16,1 8 1-16,-1-15-1 15,0-1 0-15,5 1-1 0,-4-8 1 16,-1-5-6 0,1-3 0-16,-1-4-6 0,0-4 1 15</inkml:trace>
          <inkml:trace contextRef="#ctx0" brushRef="#br1" timeOffset="978187.7375">20155-8671 38 0,'9'8'19'0,"-22"-24"-20"15,13 16 31-15,4 0-28 16,-4 0 0-16,0 0 0 15,-4 4 1-15,-1 0-4 16,1 0 0-16,-5 4 2 16,-4-4 0-16,0 8-1 15,-5 0 0-15,-4-4 0 16,0 7 0-16,-1-3 0 16,1 4 0-16,0 0 0 15,4-8 1-15,5-1-1 16,4 9 1-16,5-4-1 15,8 0 1-15,10 0-1 16,8-5 0-16,4 1 0 16,5 8 0-16,9-4 0 0,0 4 0 15,0 3 0-15,0 5 0 16,-5-8-2-16,-4 0 1 16,5-5-11-16,-10 1 0 15</inkml:trace>
          <inkml:trace contextRef="#ctx0" brushRef="#br1" timeOffset="978742.0458">20585-8525 36 0,'-9'-4'18'0,"5"12"-18"0,4-8 22 0,4 0-21 16,5 0 0-16,4 0 0 16,5-4 1-16,4 0-3 15,-4 0 1-15,9-4-1 16,4-4 0-16,-9 5-9 15,0-1 0-15</inkml:trace>
          <inkml:trace contextRef="#ctx0" brushRef="#br1" timeOffset="978967.099">20643-8328 31 0,'13'4'15'0,"14"4"-12"0,-19-12 20 16,6 4-23-16,3 0 1 16,1 4-1-16,4-4 1 15,0 0-9-15,5 4 1 16,8-8-2-16,-8-4 0 15</inkml:trace>
          <inkml:trace contextRef="#ctx0" brushRef="#br1" timeOffset="979867.3715">21276-8580 28 0,'-4'-12'14'0,"-5"-8"-12"0,9 20 24 0,-5 0-25 16,5-4 0-16,-4 1 1 15,0-1 1-15,-1 8-4 16,1-1 1-16,-5 5 2 15,0 4 0-15,0 4-1 16,0 4 0-16,0-1 0 16,1 5 1-16,-1 0-2 15,4 7 1-15,1 1 0 16,4-9 0-16,0 5 0 16,4-9 0-16,5-3-1 15,4-8 0-15,5-4 0 16,4 0 1-16,5-8-1 15,-1 0 0-15,1-8 0 16,0-7 0-16,-5-1 0 16,-4 0 1-16,-5 4-1 15,-9 5 0-15,1 3 0 0,-5 0 1 16,0 8-1-16,0 4 0 16,0 4 0-16,4 7 0 15,1 1-1-15,3 8 1 16,6-8 0-16,3-5 0 15,1 1 0-15,9-4 0 16,-1 0 1-16,5-8 0 16,0 4 0-16,5-12 1 15,-10-4 0-15,1-4 1 16,-9-7-1-16,-5-9 1 16,-9 5-1-16,-4 3 1 15,-13-3-3-15,-5 3 1 0,-8 0-3 16,-1 5 1-16,-4 3-4 15,9 4 0-15,4 8-9 16,9 4 0-16</inkml:trace>
          <inkml:trace contextRef="#ctx0" brushRef="#br1" timeOffset="980363.5985">22184-8942 35 0,'-8'0'17'0,"-15"11"-14"0,19-7 22 0,-9 4-24 16,-1 8 0-16,-8 4 1 16,0 11 0-16,-5 13-3 15,10 19 1-15,-5 3 1 16,-1 13 1-16,1-12-1 16,5 0 0-16,8 4-1 15,9-12 1-15,9-4-1 16,-1-8 0-16,10-7-4 15,9-9 0-15,-1-3-8 16,10-12 1-16</inkml:trace>
          <inkml:trace contextRef="#ctx0" brushRef="#br1" timeOffset="980965.9874">22198-8568 35 0,'-9'0'17'0,"18"-16"-15"16,-9 16 25-16,0 0-26 16,0 4 0-16,0 8 1 15,0 0 1-15,4-1-4 16,1 9 1-16,3 0 1 16,1 11 1-16,9-3-1 15,0-5 0-15,-1 1-1 16,6-4 1-16,-1-4-1 15,0-1 0-15,0-3 0 16,-4-4 0-16,-1-8 0 16,1 0 1-16,-5-12-1 15,1-4 0-15,-5-3 0 16,-9-5 1-16,-5-7-1 16,-4-1 0-16,0 4 0 15,1-7 1-15,-1 4-1 16,4 3 0-16,5 4 0 0,5-3 0 15,8 3 0-15,9 4 0 16,0 1-1-16,5 7 1 16,0 0-1-16,8 4 1 15,5 4 0-15,-5-4 0 16,1 12-1-16,-1-4 1 16,1 4-3-16,-1-8 1 15,-4 4-4-15,-13 0 1 16,17 0-7-16,-8 0 1 0</inkml:trace>
          <inkml:trace contextRef="#ctx0" brushRef="#br1" timeOffset="981850.4846">22658-8312 39 0,'-13'8'19'0,"0"-28"-22"0,8 16 33 16,5 0-29-16,0 4 1 15,-4-8 0-15,4 8 1 16,0 0-4-16,0 0 0 16,0 0 2-16,0 0 0 15,0 0-1-15,4-4 1 16,5-4-1-16,0 4 0 16,0-3-1-16,-5 7 1 15,5-4 0-15,-9 4 1 0,5-8 0 16,-5 0 1-16,0 0-1 15,0 8 1-15,0 0 0 16,-5-4 0-16,1 0-1 16,-1 8 1-16,5-4-2 15,0 4 1-15,0 0-1 16,0 0 1-16,0 0-1 16,5 0 0-16,-1 0 0 15,-4-4 0-15,9 0 0 16,-9 0 0-16,9-8 1 15,-5 0 0-15,10-4 0 16,-10 0 0-16,1-4 0 16,-1 1 1-16,0-1 0 15,5-4 0-15,-4 8-1 16,-1-3 0-16,1 7-1 16,-5 8 1-16,0 0-1 15,8 8 0-15,1-4 0 0,0 4 0 16,0 3 0-16,0 1 0 15,0 0 0-15,0 4 0 16,-1-1 0-16,1 5 0 16,-4 0 0-16,-5-12 0 15,9 4 0-15,-5-5 1 16,-4 1-1-16,0 0 0 16,4-4 0-16,-4-4 0 15,5-8 0-15,-1 0 0 16,1-7 0-16,-1-5 0 15,1-4 0-15,-1 5 0 16,1-1 0-16,-1 0 0 0,0 4 0 16,1 9 0-16,-5 7 0 15,0-8 0-15,9 12-1 16,-5 4 1-16,5-1 0 16,0 9 0-16,4 0-1 15,-4 8 1-15,4-1-5 16,-4 1 1-16,9-8-12 15,4-5 1-15</inkml:trace>
          <inkml:trace contextRef="#ctx0" brushRef="#br1" timeOffset="982269.2344">23279-8915 31 0,'-9'4'15'0,"0"-8"-6"0,9 4 14 16,0 0-22-16,0 0 1 0,0 0 1 16,0 0 1-16,0 4-4 15,4 4 0-15,1 0 3 16,4 4 1-16,4 3-1 16,5 1 1-16,-1 16-1 15,1 23 0-15,-5 4-1 16,-8 4 1-16,-5 0-1 15,-9-4 0-15,-9 4-1 16,-4 4 1-16,-13-8-11 16,-23 0 0-16,-26 0-6 15,-5-8 0-15</inkml:trace>
        </inkml:traceGroup>
      </inkml:traceGroup>
    </inkml:traceGroup>
    <inkml:traceGroup>
      <inkml:annotationXML>
        <emma:emma xmlns:emma="http://www.w3.org/2003/04/emma" version="1.0">
          <emma:interpretation id="{C7B1D9B3-D3D3-400D-8354-CBFC9255E0E6}" emma:medium="tactile" emma:mode="ink">
            <msink:context xmlns:msink="http://schemas.microsoft.com/ink/2010/main" type="paragraph" rotatedBoundingBox="9137,7463 23372,7334 23377,7967 9142,8096" alignmentLevel="5"/>
          </emma:interpretation>
        </emma:emma>
      </inkml:annotationXML>
      <inkml:traceGroup>
        <inkml:annotationXML>
          <emma:emma xmlns:emma="http://www.w3.org/2003/04/emma" version="1.0">
            <emma:interpretation id="{44A2EA26-7F8E-4C91-99F0-4CB48C66EE47}" emma:medium="tactile" emma:mode="ink">
              <msink:context xmlns:msink="http://schemas.microsoft.com/ink/2010/main" type="inkBullet" rotatedBoundingBox="9140,7872 9459,7869 9460,7880 9141,7883"/>
            </emma:interpretation>
            <emma:one-of disjunction-type="recognition" id="oneOf11">
              <emma:interpretation id="interp55" emma:lang="fr-FR" emma:confidence="0">
                <emma:literal>_</emma:literal>
              </emma:interpretation>
              <emma:interpretation id="interp56" emma:lang="fr-FR" emma:confidence="0">
                <emma:literal>-</emma:literal>
              </emma:interpretation>
              <emma:interpretation id="interp57" emma:lang="fr-FR" emma:confidence="0">
                <emma:literal>.</emma:literal>
              </emma:interpretation>
              <emma:interpretation id="interp58" emma:lang="fr-FR" emma:confidence="0">
                <emma:literal>e</emma:literal>
              </emma:interpretation>
              <emma:interpretation id="interp59" emma:lang="fr-FR" emma:confidence="0">
                <emma:literal>r</emma:literal>
              </emma:interpretation>
            </emma:one-of>
          </emma:emma>
        </inkml:annotationXML>
        <inkml:trace contextRef="#ctx0" brushRef="#br0" timeOffset="793477.9844">7791-7466 18 0,'4'4'9'0,"-8"-12"-4"0,12 8 9 16,-8 0-14-16,9 0 1 16,5 0-1-16,-1 0 1 15,0 0-1-15,5 0 0 16,8 0 0-16,-3-4 0 16,3 4 0-16,1 0 0 0,-5 0 0 15,0 4 0-15,5-4-5 16,-5 0 0-16,0 0-1 15,5 4 0-15</inkml:trace>
      </inkml:traceGroup>
      <inkml:traceGroup>
        <inkml:annotationXML>
          <emma:emma xmlns:emma="http://www.w3.org/2003/04/emma" version="1.0">
            <emma:interpretation id="{60B2B6B0-308C-42E9-9713-CFD8315A1BDC}" emma:medium="tactile" emma:mode="ink">
              <msink:context xmlns:msink="http://schemas.microsoft.com/ink/2010/main" type="line" rotatedBoundingBox="10044,7455 23372,7334 23377,7967 10050,8088">
                <msink:destinationLink direction="with" ref="{6B2CF936-B1D7-411C-9868-73E8CA86CAD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D81C3E5-81A2-4BA6-850F-0250297314D1}" emma:medium="tactile" emma:mode="ink">
                <msink:context xmlns:msink="http://schemas.microsoft.com/ink/2010/main" type="inkWord" rotatedBoundingBox="10048,7846 21672,7741 21674,7982 10050,8088"/>
              </emma:interpretation>
              <emma:one-of disjunction-type="recognition" id="oneOf12">
                <emma:interpretation id="interp60" emma:lang="fr-FR" emma:confidence="0">
                  <emma:literal>...P.c.c.....</emma:literal>
                </emma:interpretation>
                <emma:interpretation id="interp61" emma:lang="fr-FR" emma:confidence="0">
                  <emma:literal>...P.c.v.....</emma:literal>
                </emma:interpretation>
                <emma:interpretation id="interp62" emma:lang="fr-FR" emma:confidence="0">
                  <emma:literal>...D.c.a.....</emma:literal>
                </emma:interpretation>
                <emma:interpretation id="interp63" emma:lang="fr-FR" emma:confidence="0">
                  <emma:literal>...C.r.s.....</emma:literal>
                </emma:interpretation>
                <emma:interpretation id="interp64" emma:lang="fr-FR" emma:confidence="0">
                  <emma:literal>...D.c.o.....</emma:literal>
                </emma:interpretation>
              </emma:one-of>
            </emma:emma>
          </inkml:annotationXML>
          <inkml:trace contextRef="#ctx0" brushRef="#br0" timeOffset="953774.3752">16801-7470 25 0,'79'-4'12'0,"14"-15"-14"0,-66 15 17 0,8 0-17 16,5 0 0-16,5 0-10 15,3-4 0-15</inkml:trace>
          <inkml:trace contextRef="#ctx0" brushRef="#br0" timeOffset="954375.5245">17572-7458 30 0,'17'8'15'0,"23"-4"-12"16,-22-4 26-16,4 0-28 15,9 0 1-15,13 0-1 16,9 0 1-16,9 0-3 15,9 0 0-15,5-4-5 16,-5 0 1-16,-1-4-6 0,-3 0 1 16</inkml:trace>
          <inkml:trace contextRef="#ctx0" brushRef="#br0" timeOffset="954689.6278">18626-7371 30 0,'9'24'15'0,"26"-28"-13"15,-21 0 24-15,3 4-25 16,19 0 0-16,8-4-4 16,5-4 0-16,4-4-5 15,4-8 0-15</inkml:trace>
          <inkml:trace contextRef="#ctx0" brushRef="#br0" timeOffset="793958.8412">8699-7434 17 0,'26'0'8'0,"-4"-4"-11"0,-13 4 14 0,0 0-11 16,9 0 0-16,0 0-1 15,4 0 1-15,4 4 0 16,1-4 0-16,0 4-1 16,4 0 1-16,0 0-1 15,8-4 1-15,6 0-4 16,8 0 0-16</inkml:trace>
          <inkml:trace contextRef="#ctx0" brushRef="#br0" timeOffset="794393.2682">9771-7477 4 0,'-9'0'2'0,"22"3"4"0,-13-3-1 0,9 0-1 15,9 0 0-15,-5 0 1 16,5-3 1-16,0 3-9 16,4 0 1-16,4 0 4 15,5 0 1-15,5-4-2 16,-1 4 0-16,1-4-1 15,-1 4 0-15,5-4 0 16,4 0 1-16,1 0-5 16,-1 0 1-16,0-4-2 15,1 4 1-15</inkml:trace>
          <inkml:trace contextRef="#ctx0" brushRef="#br0" timeOffset="794754.0593">10949-7493 1 0,'0'4'0'0,"14"0"1"31,3-28-1-31,-21 52 1 31,22-52-1-31,-5 48 0 16,18-20 0-16,0-4 0 15,9 0 0-15,0 3 0 16,4-3 0-16,5 0-1 16,4-3 1-16</inkml:trace>
          <inkml:trace contextRef="#ctx0" brushRef="#br0" timeOffset="795099.8681">12039-7493 31 0,'-18'4'15'0,"41"-4"-26"0,-15 0 39 0,6 0-28 15,-1 0 0 1,22 4-1 0,1-4 0-16,-1 0-1 15,-8 0 1-15,13 0-5 16,4 0 0-16,-4 0-2 15,0 0 1-15</inkml:trace>
          <inkml:trace contextRef="#ctx0" brushRef="#br0" timeOffset="795400.0949">13005-7474 29 0,'-9'-3'14'0,"9"3"-20"0,0 0 29 16,5 0-21-16,3 3 0 15,6-3 0-15,3 4 0 0,6-4-4 16,-1 0 0-16,4 0-3 16,5 0 0-16,5-4-3 15,-1 1 0-15</inkml:trace>
          <inkml:trace contextRef="#ctx0" brushRef="#br0" timeOffset="795715.4294">13864-7485 20 0,'14'-8'10'0,"17"4"-12"0,-18 0 16 16,9 0-15-16,9 0 0 15,5 0-7-15,-1-4 0 16,9 0 7-16,5 0 1 15</inkml:trace>
          <inkml:trace contextRef="#ctx0" brushRef="#br0" timeOffset="804348.1909">19938-7411 30 0,'9'4'15'0,"22"0"-11"16,-18 0 18-16,5-4-22 15,4 0 0-15,5 4 1 16,4-8 0-16,9 8-2 16,0-4 1-16,0 0-1 15,-1 0 0-15,1 4-8 16,-4-8 1-1</inkml:trace>
          <inkml:trace contextRef="#ctx0" brushRef="#br0" timeOffset="803912.5479">19358-7446 38 0,'-5'4'19'0,"10"-8"-18"0,-5 4 19 0,0 0-20 15,9 0 1-15,0 0 0 16,4 0 1-16,5 0-2 16,-1 0 0-16,14 0 0 15,0 4 0-15,5 0-10 16,-5 0 0-16</inkml:trace>
          <inkml:trace contextRef="#ctx0" brushRef="#br0" timeOffset="953385.5686">15808-7505 28 0,'40'4'14'0,"31"-4"-18"0,-49 0 23 0,18-4-19 16,4 0 0-16,14 0-14 16,-5 4 1-16</inkml:trace>
          <inkml:trace contextRef="#ctx0" brushRef="#br0" timeOffset="952994.0984">14555-7521 28 0,'4'4'14'0,"14"-8"-7"0,-14 0 14 16,5 0-20-16,4 4 1 15,9-4 1-15,5 4 1 16,0 0-5-16,8 0 1 16,0 4 2-16,5 0 0 15,5 0-1-15,-10 0 1 16,5 0-2-16,9 0 0 0,-1 0-8 15,6-4 0-15,12-8-3 16,5 0 1-16</inkml:trace>
        </inkml:traceGroup>
        <inkml:traceGroup>
          <inkml:annotationXML>
            <emma:emma xmlns:emma="http://www.w3.org/2003/04/emma" version="1.0">
              <emma:interpretation id="{00D6F4BA-69DD-4D03-95F7-2D7169996617}" emma:medium="tactile" emma:mode="ink">
                <msink:context xmlns:msink="http://schemas.microsoft.com/ink/2010/main" type="inkWord" rotatedBoundingBox="21929,7347 23372,7334 23377,7947 21935,7960"/>
              </emma:interpretation>
              <emma:one-of disjunction-type="recognition" id="oneOf13">
                <emma:interpretation id="interp65" emma:lang="fr-FR" emma:confidence="0">
                  <emma:literal>-Î</emma:literal>
                </emma:interpretation>
                <emma:interpretation id="interp66" emma:lang="fr-FR" emma:confidence="0">
                  <emma:literal>-t</emma:literal>
                </emma:interpretation>
                <emma:interpretation id="interp67" emma:lang="fr-FR" emma:confidence="0">
                  <emma:literal>En</emma:literal>
                </emma:interpretation>
                <emma:interpretation id="interp68" emma:lang="fr-FR" emma:confidence="0">
                  <emma:literal>-AI</emma:literal>
                </emma:interpretation>
                <emma:interpretation id="interp69" emma:lang="fr-FR" emma:confidence="0">
                  <emma:literal>-HI</emma:literal>
                </emma:interpretation>
              </emma:one-of>
            </emma:emma>
          </inkml:annotationXML>
          <inkml:trace contextRef="#ctx0" brushRef="#br0" timeOffset="804709.0463">20585-7430 35 0,'0'4'17'0,"13"-4"-18"0,-8 0 26 0,4 0-24 15,4 0 0-15,5 0 0 16,4 0 1-16,0 0-3 16,5 4 0-16,-1-4 2 15,1 0 0-15,8 4-1 16,1 0 1-16,-1-4-1 16,0 0 0-16,1 0-4 15,4-4 0-15,-5 4-6 16,1-4 1-16</inkml:trace>
          <inkml:trace contextRef="#ctx0" brushRef="#br0" timeOffset="805128.9032">21453-7399 34 0,'27'0'17'0,"35"-8"-17"15,-44 4 26-15,4 4-25 16,4 0 0-16,5 0 0 15,-4 0 1-15,0 8-4 16,-5-8 1-16,4 4-9 16,1 0 1-16</inkml:trace>
          <inkml:trace contextRef="#ctx0" brushRef="#br1" timeOffset="971039.7067">21687-7820 27 0,'5'8'13'0,"-5"-8"-5"0,0 0 11 16,4-4-17-16,5 0 0 15,0-4 1-15,13-8 1 16,-4-3-5-16,-1 3 1 16,1-4 3-16,-5-3 0 15,1-1 0-15,-1 0 0 16,-4 5-1-16,9 7 1 15,-1 4 0-15,1 8 0 0,0 16-1 16,-1 7 1-16,1 9-1 16,0 3 0-16,-5 1-4 15,9-1 0-15,-8-11-11 16,-1-8 0-16</inkml:trace>
          <inkml:trace contextRef="#ctx0" brushRef="#br1" timeOffset="970484.7151">21838-7418 30 0,'-5'11'15'0,"5"-11"-10"15,0 0 18-15,0 0-21 16,0 0 0-16,0 4 2 16,0-8 0-16,-4 4-5 15,4 0 0-15,-4-4 4 16,4 1 0-16,-5-5 0 15,5 0 0-15,0-8-1 16,0 0 1-16,0-3-1 16,0-5 1-16,5 0 0 15,-1-11 0-15,-4-4-2 16,4-5 0-16,1-7 0 16,-5 8 0-16,0-1-1 15,0 1 1-15,9 12-2 0,-9 3 0 16,0 4-4-16,0 9 0 15,4 7-9-15,-4 8 0 16</inkml:trace>
        </inkml:traceGroup>
      </inkml:traceGroup>
    </inkml:traceGroup>
    <inkml:traceGroup>
      <inkml:annotationXML>
        <emma:emma xmlns:emma="http://www.w3.org/2003/04/emma" version="1.0">
          <emma:interpretation id="{27A9C340-0C22-4310-981F-AD8694FBAFD7}" emma:medium="tactile" emma:mode="ink">
            <msink:context xmlns:msink="http://schemas.microsoft.com/ink/2010/main" type="paragraph" rotatedBoundingBox="1570,9765 8900,9140 8979,10076 1650,107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971A4B3-6C18-4512-84CF-676D177EA7F5}" emma:medium="tactile" emma:mode="ink">
              <msink:context xmlns:msink="http://schemas.microsoft.com/ink/2010/main" type="line" rotatedBoundingBox="1570,9765 8900,9140 8979,10076 1650,10702">
                <msink:destinationLink direction="with" ref="{6B2CF936-B1D7-411C-9868-73E8CA86CAD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3269BA7-F6BD-47F5-88B0-E11A6E08977A}" emma:medium="tactile" emma:mode="ink">
                <msink:context xmlns:msink="http://schemas.microsoft.com/ink/2010/main" type="inkWord" rotatedBoundingBox="1570,9765 6847,9315 6927,10251 1650,10702"/>
              </emma:interpretation>
              <emma:one-of disjunction-type="recognition" id="oneOf14">
                <emma:interpretation id="interp70" emma:lang="fr-FR" emma:confidence="0">
                  <emma:literal>Censi....</emma:literal>
                </emma:interpretation>
                <emma:interpretation id="interp71" emma:lang="fr-FR" emma:confidence="0">
                  <emma:literal>"Censi....</emma:literal>
                </emma:interpretation>
                <emma:interpretation id="interp72" emma:lang="fr-FR" emma:confidence="0">
                  <emma:literal>"luis</emma:literal>
                </emma:interpretation>
                <emma:interpretation id="interp73" emma:lang="fr-FR" emma:confidence="0">
                  <emma:literal>"luts</emma:literal>
                </emma:interpretation>
                <emma:interpretation id="interp74" emma:lang="fr-FR" emma:confidence="0">
                  <emma:literal>"lats</emma:literal>
                </emma:interpretation>
              </emma:one-of>
            </emma:emma>
          </inkml:annotationXML>
          <inkml:trace contextRef="#ctx0" brushRef="#br0" timeOffset="686238.7869">3405-5595 35 0,'-5'16'17'0,"5"-28"-11"16,0 12 17-16,0 0-23 16,0 0 0-16,0 0 0 15,5 0 0-15,3 0 0 16,6 0 0-16,-1-4-5 15,0 0 0-15,10-8-5 16,3 0 0-16</inkml:trace>
          <inkml:trace contextRef="#ctx0" brushRef="#br0" timeOffset="684215.4053">3670-5619 20 0,'23'4'10'0,"-19"-12"-9"0,0 4 11 0,1-3-22 16,-5 7 0-16</inkml:trace>
          <inkml:trace contextRef="#ctx0" brushRef="#br0" timeOffset="684453.1654">4007-5662 7 0,'5'8'3'0,"3"-4"-10"0,-8-4 7 16</inkml:trace>
          <inkml:trace contextRef="#ctx0" brushRef="#br0" timeOffset="687801.2724">4144-5686 27 0,'0'0'13'16,"14"8"-13"-16,-10-8 19 0,5-4-19 16,4 4 0-16,-4 4 0 15,5-4 0-15,8 4 0 16,4 0 0-16,1 0-7 16,-1 0 0-16</inkml:trace>
          <inkml:trace contextRef="#ctx0" brushRef="#br0" timeOffset="684889.4969">4552-5634 31 0,'22'3'15'0,"-26"-3"-15"0,4 4 31 16,0-8-30-16,0 4 0 15,4 4 0-15,-4-4 1 16,5 0-3-16,-1 0 0 15,5-4 0-15,0 4 1 16,0-3-10-16,0 3 0 16</inkml:trace>
          <inkml:trace contextRef="#ctx0" brushRef="#br0" timeOffset="685082.3863">4862-5666 26 0,'9'4'13'0,"4"12"-10"16,-4-20 14-16,-9 4-17 15,9 0 1-15,4 0 1 16,-4 4 1-16,9-4-5 16,0 0 1-16,-1-4-4 15,1 0 1-15,0-8-4 16,4 0 1-16</inkml:trace>
          <inkml:trace contextRef="#ctx0" brushRef="#br0" timeOffset="681224.3294">1136-5083 25 0,'5'8'12'0,"4"-12"-6"15,-9 4 12-15,9 0-17 16,-1 0 1-16,1 0 1 16,0-4 1-16,0 4-5 15,0 0 1-15,4-4 2 16,0 0 1-16,1-8-1 16,3-4 1-16,1 1-1 15,0-9 0-15,0-4 0 0,-1 1 0 16,-3 3-1-16,-6 1 1 15,-3-1-1-15,-5 0 0 16,0 1 0-16,-5 3 0 16,-3 0 0-16,-6 9 0 15,1 3-1-15,-5 4 0 16,1 8 0-16,-1 4 1 16,0 3-1-16,0 1 0 15,1 16 0-15,3 7 0 16,1 9 0-16,0-1 1 0,0 4-1 15,4-4 0-15,4 5 0 16,5 7 0-16,0-20-1 16,0 1 1-16,5-5 0 15,4-7 0-15,-1-5-1 16,6-7 1-16,-1-4 0 16,0-4 0-16,5-4 0 15,4-4 0-15,0-4 0 16,0-4 0-16,1-7 0 15,-1-1 0-15,0-4 0 16,-4 1 1-16,-1 3-1 16,1 4 1-16,-5 1-1 15,-4 3 1-15,0-4 0 16,-5 8 0-16,-4 8 0 16,5 0 0-16,-1 4-1 15,1 8 1-15,-1 4-1 0,1-1 1 16,-5 1-2-16,0 0 1 15,0 4 0-15,4-5 0 16,0-3 0-16,1 0 0 16,-1-4 0-16,1-4 0 15,8 0 0-15,0-8 0 16,5 0 0-16,-5 0 0 31,14-16 0-31,0 1 1 16,-1-5-1-16,-4 8 0 0,-4 4 0 15,0 5 0-15,-5-1 0 16,0 4 0-16,1 4-1 16,-1 4 1-16,-4 4 0 15,4 3 0-15,-4 5 0 16,0 4 0-16,0-1 0 16,-1 1 1-16,1-4-3 15,-4 0 1-15,4-1-4 16,-1-3 1-16,1-4-9 15,5-4 0-15</inkml:trace>
          <inkml:trace contextRef="#ctx0" brushRef="#br0" timeOffset="681959.9082">2231-5327 38 0,'4'0'19'0,"-39"-8"-19"0,30 8 28 0,1 0-27 16,-1 0 1-16,1 4 1 15,-1 0 0-15,1 8-4 16,0 7 1-16,-1 13 2 16,5 7 1-16,-4 4-2 15,-1 1 1-15,1-1-3 16,4 8 1-16,0-11-3 15,0-9 1-15,0-11-2 16,4 3 0-16,5-7-3 16,0-12 1-16,4-12 0 15,1-4 1-15,-1-11 1 16,-4-5 0-16,-5-3 2 16,1-9 0-16,-10 1 3 15,1 0 0-15,-14-1 1 16,9 5 1-16,0-1 1 0,0 5 0 15,1-1 0-15,3 5 1 16,1 7-1-16,-1 4 0 16,5 4-1-16,0 12 1 15,9 0-2-15,9 8 0 16,4 4 0-16,9-4 1 16,0 16-2-16,5 3 1 15,-1 5-1-15,0-1 1 16,-4 5-1-16,0-5 1 15,-8 1-1-15,-6 3 1 0,-8-3-1 16,-4 15 1-16,-5-12 0 16,-5-3 1-16,-8-1-2 15,-18 1 1-15,-5-5-1 16,-12-3 0-16,3-4-2 16,1-8 0-16,0-8-6 15,-5-8 0-15,9-4-9 16,9-12 1-16</inkml:trace>
          <inkml:trace contextRef="#ctx0" brushRef="#br0" timeOffset="683341.1785">472-5568 28 0,'4'0'14'0,"10"-7"-15"0,-10 11 20 16,0-8-20-16,1 4 1 16,4-4 0-16,0 4 0 15,-1 4 0-15,1-4 0 16,0 0-8-16,0-4 1 15</inkml:trace>
          <inkml:trace contextRef="#ctx0" brushRef="#br0" timeOffset="683085.9331">241-5493 29 0,'-13'4'14'0,"18"-8"-11"0,-5 4 14 15,0 0-15-15,8-4 0 0,-3 4 0 16,4 0 0-16,-5 0-3 16,-4 0 0-16,9-4 0 15,0 0 1-15,0-3-9 16,4-5 1-16</inkml:trace>
          <inkml:trace contextRef="#ctx0" brushRef="#br0" timeOffset="688567.0702">5398-5623 28 0,'-4'12'14'0,"13"-8"-11"16,-5-4 20-16,5-4-23 15,4 0 0-15,1-8-1 16,3 8 1-16,1-3 0 16,0 3 0-16,-1 4-8 15,1 4 0-15</inkml:trace>
          <inkml:trace contextRef="#ctx0" brushRef="#br0" timeOffset="679917.9694">862-5634 28 0,'-9'3'14'0,"13"9"-16"15,-4-12 22-15,0 0-18 16,9 4 1-16,4-4 1 16,5-4 1-16,4 4-6 15,5 0 1-15,13 0 3 16,-5 0 1-16,1 4-1 15,12 0 0-15,10 0-1 16,8 0 1-16,27-4-1 16,14 4 1-16,-5 4-2 15,13 0 0-15,-4 0-1 16,8-1 1-16,5-3 0 0,-9 4 1 16,1-8-1-16,-10 0 0 15,-4 4 1-15,-9-4 1 16,0-4-1-16,-9 4 1 15,-13 0-2-15,4 4 1 16,-22-8-2-16,-4 4 1 16,-9-4-2-16,-9 0 0 15,-4-7-8-15,-14-5 1 16,-4-8-7-16,-14 5 1 16</inkml:trace>
        </inkml:traceGroup>
        <inkml:traceGroup>
          <inkml:annotationXML>
            <emma:emma xmlns:emma="http://www.w3.org/2003/04/emma" version="1.0">
              <emma:interpretation id="{680FE202-47B1-48A9-A43A-39C605676103}" emma:medium="tactile" emma:mode="ink">
                <msink:context xmlns:msink="http://schemas.microsoft.com/ink/2010/main" type="inkWord" rotatedBoundingBox="7199,9698 8935,9550 8946,9689 7211,9837"/>
              </emma:interpretation>
              <emma:one-of disjunction-type="recognition" id="oneOf15">
                <emma:interpretation id="interp75" emma:lang="fr-FR" emma:confidence="0">
                  <emma:literal>.....</emma:literal>
                </emma:interpretation>
                <emma:interpretation id="interp76" emma:lang="fr-FR" emma:confidence="0">
                  <emma:literal>e....</emma:literal>
                </emma:interpretation>
                <emma:interpretation id="interp77" emma:lang="fr-FR" emma:confidence="0">
                  <emma:literal>I...</emma:literal>
                </emma:interpretation>
                <emma:interpretation id="interp78" emma:lang="fr-FR" emma:confidence="0">
                  <emma:literal>I....</emma:literal>
                </emma:interpretation>
                <emma:interpretation id="interp79" emma:lang="fr-FR" emma:confidence="0">
                  <emma:literal>Ï....</emma:literal>
                </emma:interpretation>
              </emma:one-of>
            </emma:emma>
          </inkml:annotationXML>
          <inkml:trace contextRef="#ctx0" brushRef="#br0" timeOffset="689542.183">5850-5646 38 0,'5'0'19'0,"21"15"-21"0,-13-15 32 16,1 4-31-16,3-4 1 16,-3 0-1-16,3-7 1 15,-3-1-2-15,8 8 1 0,-4-4-10 16,4 0 1-16</inkml:trace>
          <inkml:trace contextRef="#ctx0" brushRef="#br0" timeOffset="825801.0439">6244-5548 25 0,'5'4'12'0,"4"-24"-12"0,-5 20 16 0,1-4-16 15,3 1 0-15,1-1 0 16,5 0 0-16,-1 0-7 16,9 4 1-16</inkml:trace>
          <inkml:trace contextRef="#ctx0" brushRef="#br0" timeOffset="824180.8171">6435-5556 26 0,'9'-4'13'0,"22"4"-11"0,-22-4 13 16,4-3-15-16,5 3 0 0,4 0 0 16,0-4 1-16,-4 8-1 15,-1 0 0-15,-3-4-1 16,3 4 0-16,-8 0-6 16,0 0 0-16</inkml:trace>
          <inkml:trace contextRef="#ctx0" brushRef="#br0" timeOffset="824737.5892">6909-5690 22 0,'0'4'11'0,"9"0"-9"15,-5-4 15-15,5 0-16 16,4 4 1-16,1-4 1 16,-1 4 1-16,14-8-5 15,-1 0 1-15,5 0 2 16,-4-4 1-16,8 1-4 15,-8-1 1-15,4-4-8 16,-9 4 0-16</inkml:trace>
          <inkml:trace contextRef="#ctx0" brushRef="#br0" timeOffset="825111.4206">7414-5721 25 0,'4'4'12'0,"14"0"-9"15,-13-4 16-15,3 4-18 16,1 0 0-16,5-4 1 16,-1 0 1-16,0 0-4 15,0 0 0-15,1-4 2 16,3 0 1-16,-3 0-2 15,-1 0 0-15,0 4-9 16,-4-4 1-16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15:25.174"/>
    </inkml:context>
    <inkml:brush xml:id="br0">
      <inkml:brushProperty name="width" value="0.105" units="cm"/>
      <inkml:brushProperty name="height" value="0.1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9A65C30-517E-44D9-A3D8-5FD53F228108}" emma:medium="tactile" emma:mode="ink">
          <msink:context xmlns:msink="http://schemas.microsoft.com/ink/2010/main" type="inkDrawing" rotatedBoundingBox="1068,5421 1592,5023 1874,5395 1351,5793" semanticType="callout" shapeName="Other">
            <msink:sourceLink direction="with" ref="{6B2CF936-B1D7-411C-9868-73E8CA86CADA}"/>
          </msink:context>
        </emma:interpretation>
      </emma:emma>
    </inkml:annotationXML>
    <inkml:trace contextRef="#ctx0" brushRef="#br0">-785-3229 24 0,'0'3'12'0,"0"-3"-8"0,0 0 12 15,0 0-16-15,0 0 1 16,0 0 0-16,0 0 1 16,0 0-2-16,0 0 1 0,0 0 0 15,0 0 1-15,0 0 0 16,0 0 0-16,4-3-1 16,0-4 1-16,4 0-1 15,0 0 0-15,0-4 0 16,4 0 1-16,4-10-1 15,0 4 1-15,-1-8 0 16,1-3 0-16,4 0-1 16,0-4 1-16,0 0-1 15,4-3 1-15,-1-4-1 16,1 7 0-16,0 0 0 16,0 4 0-16,0 7 0 15,-4 0 0-15,-1 3-1 16,-3 4 1-16,0 0-1 15,-4 3 1-15,-4 1-1 16,4 3 1-16,-4 0-1 0,0 7 1 16,-8 0 0-16,4 3 0 15,0 8 0-15,4-8 0 16,-4 11-1-16,4 4 1 16,-1 10-1-16,5-3 0 15,-4 3 0-15,4 4 0 16,-4 10 0-16,4-3 0 15,-4-7 0-15,8 7 0 16,-4-11 0-16,0 0 0 16,0-7-1-16,-4-7 0 0,-1-3-3 15,1 0 1-15,0-1-9 16,-8-10 0-16,4 4-1 16,0-8 0-16</inkml:trace>
  </inkml:traceGroup>
</inkml:ink>
</file>

<file path=ppt/ink/ink152.xml><?xml version="1.0" encoding="utf-8"?>
<inkml:ink xmlns:inkml="http://www.w3.org/2003/InkML">
  <inkml:definitions/>
  <inkml:traceGroup>
    <inkml:annotationXML>
      <emma:emma xmlns:emma="http://www.w3.org/2003/04/emma" version="1.0">
        <emma:interpretation id="{88C60929-F297-46CD-AA88-C23EBAEE6548}" emma:medium="tactile" emma:mode="ink">
          <msink:context xmlns:msink="http://schemas.microsoft.com/ink/2010/main" type="writingRegion" rotatedBoundingBox="15300,5017 20004,5473 19924,6288 15221,5832"/>
        </emma:interpretation>
      </emma:emma>
    </inkml:annotationXML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15:54.103"/>
    </inkml:context>
    <inkml:brush xml:id="br0">
      <inkml:brushProperty name="width" value="0.105" units="cm"/>
      <inkml:brushProperty name="height" value="0.1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9A555E-EDF3-4FAF-963F-32B622E9D5E7}" emma:medium="tactile" emma:mode="ink">
          <msink:context xmlns:msink="http://schemas.microsoft.com/ink/2010/main" type="inkDrawing" rotatedBoundingBox="1334,15720 24241,15333 24252,16013 1345,16399" semanticType="callout" shapeName="Other">
            <msink:sourceLink direction="with" ref="{0ECAAFFD-411A-4AA1-BB5D-0402D410516F}"/>
          </msink:context>
        </emma:interpretation>
      </emma:emma>
    </inkml:annotationXML>
    <inkml:trace contextRef="#ctx0" brushRef="#br0">-7 716 22 0,'-4'4'11'0,"4"-8"-10"0,0 4 11 16,0 0-10-16,0 0 0 0,0 0 1 16,0 0 0-16,0 0-4 15,0 0 1-15,0 0 1 16,0 0 1-16,0-7 0 15,0 7 0-15,0 0-1 16,0 0 1-16,0 0-1 16,4-3 1-16,-4 3 0 15,0 0 0-15,4-4-1 16,4 4 0-16,-8 0 0 16,0 0 0-16,4-4-1 15,0-3 1-15,0 7-1 16,-4 0 0-16,7-3 0 15,5-1 1-15,0 1-1 16,-4 3 0-16,4-4 1 16,-12 4 0-16,0 0 0 15,8-3 0-15,0 3-1 16,0-4 1-16,-8 4 0 16,0 0 0-16,4 0-1 15,-4 4 0-15,4-4 0 16,0 0 1-16,4 0-1 0,-4-7 0 15,4 3 1-15,0 4 0 16,0-3 0-16,0 3 0 16,-1 3-1-16,1-3 1 15,4 0-1-15,-4 0 1 16,0 4-1-16,0-4 0 16,4 3 0-16,0-3 0 15,4 0 0-15,0 4 1 0,3-11-1 16,1 7 0-16,-4 0 0 15,0 0 0-15,8 0 0 16,-4 0 1-16,0 3-1 16,-1 1 1-16,1-4-1 15,0 0 0-15,0 3 0 16,4-6 1-16,-4-1-2 16,3 4 1-16,1 0 0 15,8 0 0-15,0 0 0 16,3 0 1-16,-3 0-1 15,4 4 1-15,0-4 0 16,-1 0 1-16,1 0-1 16,0-4 1-16,-4 1-1 15,3 3 0-15,-3-4-1 16,0 4 1-16,0 0-1 16,-1 0 0-16,1 0 0 15,0 0 1-15,4-3-1 16,-9-1 0-16,9 4 0 0,0 0 1 15,-1 0-2-15,5 0 1 16,-4 4-1-16,-4-4 1 16,3 3 0-16,1-3 0 15,-8-3 0-15,0-1 0 16,-1 8 0-16,1-11 1 16,0 7-1-16,4-4 0 15,-1 1 0-15,1 3 1 0,-4 0-1 16,4 0 0-16,-5 0 0 15,5-4 0-15,4 4 0 16,0 0 0-16,-1 0-1 16,1-4 1-16,0 4 0 15,7 4 1-15,-7-4-1 16,0 0 0-16,-4 0 0 16,-1 0 0-16,5 4 0 15,0-4 0-15,0 3 0 16,-1-3 0-16,1 4 0 15,0-1 0-15,7-3 0 16,1 0 0-16,-4 4 0 16,7-1 0-16,1 1 0 15,0-4 0-15,-5 0 0 16,-3 3 0-16,0-3 0 16,3 4 1-16,1-4-1 15,0-4 0-15,-5 1 0 16,9-1 1-16,4 4-1 0,-5-7 1 15,5 7-1-15,-5 0 1 16,5-3-1-16,-8 3 1 16,3 0-1-16,-3-4 0 15,4 1 0-15,-1-1 0 16,-3 4 0-16,-1-4 0 16,9 1 0-16,0-1 0 15,7 4 0-15,1 4 0 16,-5-11 0-16,-3 0 1 0,-1 3-1 15,1-3 0-15,-4 7 0 16,3 0 0-16,-3-3 0 16,-4-1 1-16,11 1-1 15,5-1 0-15,-5 1 0 16,9 3 0-16,-9-4 0 16,1 1 1-16,-1-1-1 15,-3 1 0-15,4-1 0 16,-5 4 0-16,1 0 0 15,11-7 0-15,-3 3-1 16,3 4 1-16,1-3 0 16,-5 3 0-16,-3 0 0 15,3-4 0-15,-3 1 0 16,0 6 1-16,3-3-1 16,5-3 0-16,-1-1 0 15,5 4 0-15,-5 0-1 16,1-3 1-16,-1-1 0 15,-3 1 0-15,-1-1 0 0,1 1 0 16,-1-1 0-16,1 4 0 16,-1 0 0-16,1 4 0 15,-1-4 0-15,1 0 0 16,-9 0 0-16,1 3 1 16,-4-3-1-16,-1 0 0 15,5 0 0-15,-5 4 0 16,1-4 0-16,8 3 0 0,3-3 0 15,1-3 1-15,3 3-1 16,-3 0 1-16,-1-4-1 16,1 4 0-16,3 0 0 15,-3 0 1-15,-1 0-1 16,1 4 1-16,-1-4-1 16,5 0 0-16,-1 3 0 15,-15-3 1-15,16 4-2 16,3-1 1-16,-7 1 0 15,-1-1 0-15,-3-3 0 16,7 4 0-16,5 3 0 16,-1-7 1-16,5 3-1 15,-9-3 1-15,5 0-1 16,-5 0 0-16,0 0 0 16,1-3 1-16,3 3-1 15,1 0 0-15,-1 0 0 16,5-4 0-16,-1-3 0 15,-7 7 0-15,-1-3 0 0,5-4 0 16,-5 3 0-16,5 1 0 16,-1-1 0-16,5 1 0 15,3-1 0-15,-4 1 0 16,-3-1 0-16,-1 1 1 16,1-5-1-16,-5 8 0 15,5 0 0-15,3 0 0 16,1-3 0-16,7-1 0 15,-7 8 0-15,-5-4 0 16,0 0 0-16,1-4 0 0,-1 1 0 16,5 3 0-16,-1 3 0 15,5-3 0-15,-5 4-1 16,-3-1 1-16,-5 1 0 16,1 0 0-16,-1-1 0 15,-3 1 0-15,-1-1 0 16,5-6 0-16,7 10 0 15,-7 0 1-15,-1-7-1 16,-3 0 0-16,-5 7 0 16,5-4 0-16,-1-3 0 15,-3 4 1-15,-1-1-1 16,13 1 1-16,-9-4-1 16,5 0 1-16,-1 0-1 15,1 0 0-15,-5 0 0 16,1 0 0-16,-4-7 0 15,3 3 0-15,1-3 0 0,-1 4 0 16,1-1 0-16,-1 1 0 16,5 3 0-16,-1-7 0 15,-3 3 0-15,-1 1 1 16,1-1-1-16,3-3 0 16,-3 3 0-16,7-3 0 15,1 7 0-15,-1 0 0 16,5-7 0-16,-9 4 0 15,-3-1-1-15,-1-3 1 0,9 4 0 16,-9 3 0-16,-3 0 0 16,3 3 0-16,1-3 0 15,3 0 0-15,1 0 0 16,-5 0 1-16,-3-3-1 16,-1 3 0-16,5-4 0 15,-4 8 0-15,-1-1 0 16,1 1 0-16,3-1 0 15,5-6 0-15,3 6 0 16,-3-6 0-16,-5 6 0 16,5-6 0-16,-5-4 0 15,1 7 0-15,-5 3 0 16,1-6 1-16,7 3-1 16,1 0 0-16,3 3 0 15,-3-3 0-15,3-3 0 16,-3-1 0-16,-1 4 0 15,1 0 0-15,-5 0 0 0,1 0 0 16,7 0 0-16,1 7 0 16,-5-3 0-16,5-4 1 15,-5 0-1-15,1 3 1 16,-1 1-1-16,1-1 0 31,35 1 0-31,0-8 0 16,-3 4 0-16,-17 0 0 15,0 4 0-15,-3-8 0 16,-5 4-1-16,-3-3 1 0,3 6 0 16,0-10 0-16,5 7 0 15,-5 0 0-15,-3-3 0 16,-5-1 0-16,1-3 0 16,-1 7 0-16,-3-3 0 15,7 3 0-15,5 0 0 16,-9 0 0-16,5 0 0 15,-5-4 0-15,1 4 0 16,-5-3 1-16,5-1-1 16,-5-3 0-16,1 11 0 15,-5-1 0-15,13 1 0 16,-5-8 1-16,5 1-2 16,-5 3 1-16,-3 3 0 15,3-3 0-15,5-3 0 16,-5-1 0-16,9 8 0 15,-1-8 1-15,1 4-1 16,3 0 1-16,-4-7-1 16,1 7 1-16,-1-4-1 0,1 4 1 15,-1 0-1-15,5 0 0 16,-1-3 0-16,4-1 0 16,-3 4 0-16,-5-3 0 15,5-4 0-15,-1 0 0 16,0 0 0-16,-3 0 0 15,11 3 0-15,1-7 0 16,-5 8 0-16,0-1 0 16,1-3 0-16,-1 4 0 0,-8-1 0 15,9 1 1-15,-1 6-1 16,1-6 0-16,-5 3 0 16,-8 0 0-16,5 0 0 15,-1 0 0-15,-3 0 0 16,-9 0 0-16,9 0 0 15,7 0 0-15,-3 0 0 16,-5 0 0-16,1 0 0 16,-5 0 0-16,-3 0 0 15,-1 0 1-15,-3 0-2 16,-5 0 1-16,5 0 0 16,-1-4 1-16,5 1-1 15,-4 3 0-15,3 0 0 16,-11-4 0-16,-1 1 0 15,-3 3 0-15,12 0 0 16,-5 0 0-16,-3 0 1 16,-1 0 0-16,-3 0 0 15,-4 3 0-15,-1 1 0 0,-3-4 0 16,-4 0 1-16,8 0 0 16,-13 0-2-16,-3 0 1 15,-4 0 0-15,0 0 0 16,-8 7-1-16,4-7 1 15,0-4-1-15,-5 4 0 16,5 0 0-16,0 0 0 16,0 0 0-16,-4 0 0 0,8 0-1 15,-8 0 1-15,0-3-3 16,-1 3 1-16,-3-4-3 16,-4 1 0-16,4-1-3 15,-4 1 0-15,-4 3-2 16,0-7 1-16,0 0 0 15,0-1 0 1,-4-2 3 0,-4-1 0-16,-4 1 5 15,5-1 0-15,-1 4 3 16,-4-4 0-16,4 1 1 16,0-1 1-16,8 4-1 15,-4 0 1-15,8 0-3 16,-4 0 0-16,0 0-1 15,0-4 1-15,8 1-1 16,0-1 0-16,0 1 0 16,0-4 0-16,0 3-1 0,-5-3 1 15,-10 3 0-15,-1-3 1 16,-4 0 0-16,-4 4 0 16,-8-1 0-16,12-3 0 15,-4 0 0-15,0 7 0 16,1 0-1-16,3 0 1 15,0-1-1-15,-4 5 1 16,12-1-1-16,-4 8 0 16,8-1 0-16,0 5 0 15,8 2 0-15,-4 8 1 0,12 3 0 16,4-7 0-16,11 0 0 16,1 7 0-16,4 0 0 15,3 1 1-15,1-1 0 16,0 0 0-16,-4 0-2 15,-1 0 1-15,-3 0 0 16,-8-3 0-16,-4 0-1 16,-8-1 1-16,-1-2-1 15,1-5 1-15,-12 4-1 16,0 4 1-16,-4-1-1 16,-15 5 1-16,-13 2-1 15,0 1 1-15,-8 7-1 16,-7 3 1-16,-5 0-4 15,8 1 1-15,1 6-13 16,15-3 1-16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14:36.470"/>
    </inkml:context>
    <inkml:brush xml:id="br0">
      <inkml:brushProperty name="width" value="0.105" units="cm"/>
      <inkml:brushProperty name="height" value="0.1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46F778A-620C-4720-8C90-0FB630D7F126}" emma:medium="tactile" emma:mode="ink">
          <msink:context xmlns:msink="http://schemas.microsoft.com/ink/2010/main" type="inkDrawing" rotatedBoundingBox="20495,633 21196,1348 21156,1387 20455,672" semanticType="callout" shapeName="Other">
            <msink:sourceLink direction="with" ref="{ACCD6AC9-9747-476E-8E1D-80F8CCD38D24}"/>
            <msink:sourceLink direction="with" ref="{3B8DE59A-791D-403D-B0C4-264DC1700891}"/>
            <msink:sourceLink direction="with" ref="{3F5F3A4B-8084-46B6-A8BB-A52CE1007F5B}"/>
          </msink:context>
        </emma:interpretation>
      </emma:emma>
    </inkml:annotationXML>
    <inkml:trace contextRef="#ctx0" brushRef="#br0">983-611 24 0,'-12'0'12'16,"4"0"-9"-16,8 0 16 0,0 0-17 15,0 0 1-15,0 0 0 16,-4 4 0-16,4-4-4 16,0 3 0-16,4 1 3 15,0-1 0-15,0-3-1 16,0 4 1-16,0-4-1 15,4 7 0-15,0 0 0 16,0 4 0-16,0-1 0 16,4 11 1-16,3 0-1 15,9 8 0-15,4 2 0 16,4 5 0-16,7 6 0 16,1 0 0-16,-4 1-1 15,0 3 0-15,3-4 0 0,5 0 0 16,-4-3 0-16,-1-4 1 15,-3-3-1-15,-4-7 0 16,-4-1 0-16,-5-6 1 16,-3 3-1-16,0-7 1 15,-4 4-1-15,0-7 0 16,-4-1 0-16,0-10 0 16,-4 11-2-16,0-11 1 15,-5 0-4-15,1 0 0 0,-4-11-6 16,0 11 0-16</inkml:trace>
  </inkml:traceGroup>
</inkml:ink>
</file>

<file path=ppt/ink/ink155.xml><?xml version="1.0" encoding="utf-8"?>
<inkml:ink xmlns:inkml="http://www.w3.org/2003/InkML">
  <inkml:definitions/>
  <inkml:traceGroup>
    <inkml:annotationXML>
      <emma:emma xmlns:emma="http://www.w3.org/2003/04/emma" version="1.0">
        <emma:interpretation id="{4426B9A0-F199-40AD-8718-F4015541ADFB}" emma:medium="tactile" emma:mode="ink">
          <msink:context xmlns:msink="http://schemas.microsoft.com/ink/2010/main" type="writingRegion" rotatedBoundingBox="11914,4942 11980,4942 11980,5024 11914,5024"/>
        </emma:interpretation>
      </emma:emma>
    </inkml:annotationXML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14:36.800"/>
    </inkml:context>
    <inkml:brush xml:id="br0">
      <inkml:brushProperty name="width" value="0.105" units="cm"/>
      <inkml:brushProperty name="height" value="0.1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B8DE59A-791D-403D-B0C4-264DC1700891}" emma:medium="tactile" emma:mode="ink">
          <msink:context xmlns:msink="http://schemas.microsoft.com/ink/2010/main" type="inkDrawing" rotatedBoundingBox="21051,1485 21154,1302 21293,1380 21191,1563" semanticType="enclosure" shapeName="Other">
            <msink:destinationLink direction="with" ref="{B46F778A-620C-4720-8C90-0FB630D7F126}"/>
          </msink:context>
        </emma:interpretation>
      </emma:emma>
    </inkml:annotationXML>
    <inkml:trace contextRef="#ctx0" brushRef="#br0">1594 119 25 0,'-4'18'12'0,"0"-11"-10"15,4-3 15-15,0 10-17 16,0-4 1-16,0 1 2 15,0 0 1-15,0 3-5 16,0-4 1-16,4 4 2 16,0-3 0-16,0 3 0 15,4-7 1-15,0 0-2 16,0-3 0-16,0-1 0 16,4-3 1-16,0-7-1 15,0 0 1-15,7-3-1 0,-3-8 1 16,0 7-1-16,-4-10 0 15,0 0 0-15,-8-4 0 16,-4 1 0-16,-4 6 0 16,-4 4 0-16,-4 7 0 15,0-4-2-15,-4 4 1 16,0 4-10-16,-3 6 1 16,-1 8-2-16,4 3 0 15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16:19.191"/>
    </inkml:context>
    <inkml:brush xml:id="br0">
      <inkml:brushProperty name="width" value="0.105" units="cm"/>
      <inkml:brushProperty name="height" value="0.1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9B115DC-C480-48EF-A1F9-E1AD9B451981}" emma:medium="tactile" emma:mode="ink">
          <msink:context xmlns:msink="http://schemas.microsoft.com/ink/2010/main" type="writingRegion" rotatedBoundingBox="7374,16209 24136,15608 24229,18181 7467,18783"/>
        </emma:interpretation>
      </emma:emma>
    </inkml:annotationXML>
    <inkml:traceGroup>
      <inkml:annotationXML>
        <emma:emma xmlns:emma="http://www.w3.org/2003/04/emma" version="1.0">
          <emma:interpretation id="{8C09B8BD-761F-4B25-A7D8-4093C870EA90}" emma:medium="tactile" emma:mode="ink">
            <msink:context xmlns:msink="http://schemas.microsoft.com/ink/2010/main" type="paragraph" rotatedBoundingBox="7380,16183 17298,15920 17333,17229 7415,174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23AF4C-D255-4F09-8499-63678E5EA026}" emma:medium="tactile" emma:mode="ink">
              <msink:context xmlns:msink="http://schemas.microsoft.com/ink/2010/main" type="line" rotatedBoundingBox="7380,16183 17298,15920 17333,17229 7415,17492"/>
            </emma:interpretation>
          </emma:emma>
        </inkml:annotationXML>
        <inkml:traceGroup>
          <inkml:annotationXML>
            <emma:emma xmlns:emma="http://www.w3.org/2003/04/emma" version="1.0">
              <emma:interpretation id="{A9BE8A98-3CB7-408D-9C73-FBB0BC04E7B3}" emma:medium="tactile" emma:mode="ink">
                <msink:context xmlns:msink="http://schemas.microsoft.com/ink/2010/main" type="inkWord" rotatedBoundingBox="7381,16220 9600,16161 9622,17008 7404,17067"/>
              </emma:interpretation>
              <emma:one-of disjunction-type="recognition" id="oneOf0">
                <emma:interpretation id="interp0" emma:lang="fr-FR" emma:confidence="0">
                  <emma:literal>DE</emma:literal>
                </emma:interpretation>
                <emma:interpretation id="interp1" emma:lang="fr-FR" emma:confidence="0">
                  <emma:literal>DIT</emma:literal>
                </emma:interpretation>
                <emma:interpretation id="interp2" emma:lang="fr-FR" emma:confidence="0">
                  <emma:literal>ODE</emma:literal>
                </emma:interpretation>
                <emma:interpretation id="interp3" emma:lang="fr-FR" emma:confidence="0">
                  <emma:literal>ODIE</emma:literal>
                </emma:interpretation>
                <emma:interpretation id="interp4" emma:lang="fr-FR" emma:confidence="0">
                  <emma:literal>as".</emma:literal>
                </emma:interpretation>
              </emma:one-of>
            </emma:emma>
          </inkml:annotationXML>
          <inkml:trace contextRef="#ctx0" brushRef="#br0">6120 928 28 0,'-7'0'14'0,"-1"-4"-7"15,8 4 14-15,0 0-19 16,-4 0 1-16,4 0 2 16,0-3 0-16,0 3-6 15,0 0 1-15,0 0 3 16,4-7 1-16,4 0-1 0,-1 0 1 16,1-1-1-16,4 1 0 15,4 0-1-15,0 4 0 16,0-1 0-16,4 4 1 15,4 0-1-15,-1 4 0 16,1 3-1-16,-4 0 0 16,0 4 0-16,0-1 0 15,4 4 0-15,-5 4 0 16,1 3-1-16,4 7 1 16,-8 0-1-16,0 8 1 0,0 3-1 15,-4-1 1-15,-4 1-1 16,-1 0 0-16,-3 0 0 15,0-4 0-15,0-7 0 16,0-3 0-16,0-4 0 16,-4-3 1-16,0-4-1 15,0 0 0-15,0-3 0 16,0-4 0-16,0-4 0 16,0 1 0-16,0-4 0 15,-4 0 1-15,-4-4-1 16,4 1 0-16,-3-1 0 15,-1-3 0-15,0-4 0 16,-4-10 1-16,0 4-1 16,0 3 0-16,0-1 0 15,-4 1 0-15,-4 0 0 16,-4 4 0-16,-7-1 0 0,3 4 0 16,0 3 0-16,0 8 0 15,1 3 0-15,-1 7 1 16,0 4-1-16,-4 3 1 15,4 4-1-15,5 10 1 16,3 0-1-16,8 1 0 16,4-1 0-16,4-3 0 15,4-1-1-15,4-2 1 16,4-5-3-16,0-3 1 16,4-7-6-16,4-6 1 15,0-12-9-15,-5 0 0 16</inkml:trace>
          <inkml:trace contextRef="#ctx0" brushRef="#br0" timeOffset="1951.479">7386 1090 30 0,'-3'-11'15'0,"6"4"-12"0,-3 7 23 16,0 0-26-16,0 0 1 15,4 4-1-15,-4-4 1 16,0 3-2-16,4 1 1 0,-4 0-3 16,4-1 0-16,-4-3-7 15,0 0 1-15</inkml:trace>
          <inkml:trace contextRef="#ctx0" brushRef="#br0" timeOffset="2266.5578">7398 1333 27 0,'4'22'13'0,"8"-15"-12"0,-8-4 19 15,-4-3-18-15,0 0 1 16,4-3 1-16,-4 3 1 16,0 0-7-16,0 0 1 15,4-7 3-15,-4 0 0 16,0 0-11-16,-4-1 0 15</inkml:trace>
          <inkml:trace contextRef="#ctx0" brushRef="#br0" timeOffset="1170.6747">6847 1348 31 0,'-16'-18'15'0,"16"14"-9"15,0 4 15-15,0-3-19 16,0-4 0-16,0 0 2 16,0 3 1-16,0 1-6 15,0 6 0-15,0-3 4 16,0 7 0-16,0 4-1 16,-4 7 1-16,0-1-2 15,4 8 0-15,-4 10-1 0,0-3 1 16,4 3-1-1,0-3 0-15,-4 0-1 0,4-4 1 16,0-7-1-16,0 0 0 16,0-7-1-16,0-10 0 15,0-1-1-15,0-3 1 16,0-7-1-16,0-3 0 16,0-4 0-16,0 0 0 15,-4-4 0-15,4 0 1 16,0-3 1-16,0 0 0 15,0 0 0-15,0 0 1 16,0-1-1-16,0 1 1 0,0-3 0 16,0-5 1-16,0 8 0 15,0-4 0-15,0 4 1 16,4 0 0-16,-4 7 0 16,0 3 1-16,4 1-1 15,-4 3 0-15,0 7-1 16,0 0 1-16,0-7-1 15,4 0 0-15,-4 7 0 16,8 0 0-16,0 0 0 16,8 7 1-16,4 0 0 15,3 3 0-15,-3 4-1 16,8 4 0-16,0-4 0 16,0 7 1-16,-5 1-1 15,1-1 0-15,-4 0 0 0,-4 4 1 16,0-4 0-16,0 0 0 15,-8 0 0-15,-8 0 0 16,-8 0 0-16,-12 1 1 16,-4-5-2-16,-8 1 1 15,-11 3-1-15,3 0 0 16,0 0-1-16,1-7 0 16,3 4 0-16,4-4 0 15,4-3-1-15,4-4 1 16,9-7-5-16,3 0 0 0,4-4-7 15,8-6 0-15,8-8-4 16,4-3 1-16</inkml:trace>
          <inkml:trace contextRef="#ctx0" brushRef="#br0" timeOffset="3602.8253">7700 1341 28 0,'-12'0'14'0,"16"-4"-9"0,-4 8 18 16,0-4-22-16,0 0 0 16,0 0 1-16,4 3 1 15,-4 1-3-15,4-1 0 0,4-6 2 16,4 10 0-16,0-4-1 16,0-3 1-16,0 4-1 15,7-1 1-15,1-3-1 16,4 0 0-16,4 4 0 15,0-4 0-15,3 0-1 16,1-4 1-16,-4-3-1 16,12 0 0-16,-5 0 0 15,-3 0 0-15,-4 0-5 16,-4 0 1-16,-4-4-8 16,-9 4 1-16</inkml:trace>
          <inkml:trace contextRef="#ctx0" brushRef="#br0" timeOffset="3092.2376">7724 1108 27 0,'0'7'13'0,"0"-18"-11"16,0 11 15-16,0 0-15 15,0 0 0-15,-4 0 2 16,0 0 0-16,0 7-5 16,0-7 0-16,0 0 4 15,0 4 0-15,0-8-2 16,0 8 1-16,4-4-1 15,0 0 0-15,0 3 0 0,0-3 1 16,0 0-2-16,8 0 1 16,0 0 0-16,8-3 0 15,0 3-1-15,4 0 1 16,3-4 0-16,5 4 0 16,4-3 0-16,4-1 0 15,-1-3-1-15,5 4 1 16,8 3-1-16,-5 0 0 15,-3-7 0-15,4 7 1 16,-13 3-1-16,-3-3 0 16,-4 4-2-16,-4-11 1 0,0-1-4 15,-16 8 1-15,-4 0-8 16,-4 0 1-16</inkml:trace>
        </inkml:traceGroup>
        <inkml:traceGroup>
          <inkml:annotationXML>
            <emma:emma xmlns:emma="http://www.w3.org/2003/04/emma" version="1.0">
              <emma:interpretation id="{FE76B9DA-FF58-4A23-ABBC-0B0DB8C59FE3}" emma:medium="tactile" emma:mode="ink">
                <msink:context xmlns:msink="http://schemas.microsoft.com/ink/2010/main" type="inkWord" rotatedBoundingBox="10016,16113 11154,16083 11189,17392 10051,17422"/>
              </emma:interpretation>
              <emma:one-of disjunction-type="recognition" id="oneOf1">
                <emma:interpretation id="interp5" emma:lang="fr-FR" emma:confidence="0">
                  <emma:literal>inf</emma:literal>
                </emma:interpretation>
                <emma:interpretation id="interp6" emma:lang="fr-FR" emma:confidence="0">
                  <emma:literal>info</emma:literal>
                </emma:interpretation>
                <emma:interpretation id="interp7" emma:lang="fr-FR" emma:confidence="0">
                  <emma:literal>inf.</emma:literal>
                </emma:interpretation>
                <emma:interpretation id="interp8" emma:lang="fr-FR" emma:confidence="0">
                  <emma:literal>ing</emma:literal>
                </emma:interpretation>
                <emma:interpretation id="interp9" emma:lang="fr-FR" emma:confidence="0">
                  <emma:literal>Inf</emma:literal>
                </emma:interpretation>
              </emma:one-of>
            </emma:emma>
          </inkml:annotationXML>
          <inkml:trace contextRef="#ctx0" brushRef="#br0" timeOffset="154305.9882">8729 1048 28 0,'-9'0'14'0,"13"-31"-5"0,-4 31 14 0,0 0-22 16,0 0 1-16,5 4 1 15,-5-4 0-15,0 4-4 16,0 0 1-16,-5 7 2 16,1 5 0-16,-5 12-1 15,0-5 0-15,5 9-1 16,-1-1 1-16,1 5-1 16,-1 3 1-16,1-3-1 15,4-5 0-15,9 1 0 16,0-9 0-16,0-3-1 15,-1-4 0-15,6-12-4 16,-1-4 1-16,0-8-7 16,5-4 1-16</inkml:trace>
          <inkml:trace contextRef="#ctx0" brushRef="#br0" timeOffset="155431.3554">8809 1308 23 0,'0'12'11'0,"8"4"-9"0,-8-16 12 0,5 4-13 16,-1-4 1-16,1 4 3 15,-5-4 0-15,9-4-6 16,-5 4 1-16,0-4 3 16,5 4 1-16,-4-8-2 15,-1 8 1-15,5-8-2 16,-5 0 0-16,5 4 0 15,0-8 1-15,0-3-1 16,0-1 1-16,0-4-1 16,4 0 1-16,0 5-1 15,-4-5 1-15,0 0-1 16,4 9 0-16,-4-1 0 16,0 0 0-16,0 4-1 15,0 4 1-15,0 8-1 0,-5 0 1 16,0 8-1-16,1 4 0 15,-1 3 0-15,1 9 1 16,-1-1-1-16,1 1 0 16,-1 3 0-16,0-11 0 15,1-4 0-15,-1 4 0 16,1-16 0-16,-1-1 0 16,-4-3 0-16,5-7 0 15,-1-1 0-15,0-8 0 16,10 0 1-16,-5-3 1 15,4-1-1-15,5 4 1 0,-14 0-1 16,5-3 1-16,0 3-1 16,-5 4 1-16,1 4-2 15,4 0 1-15,-1 8-1 16,1 12 1-16,5 0-1 16,-1 8 0-16,-4-5-1 15,4 9 1-15,0 0 0 16,5-1 0-16,0-3-2 15,4 4 0-15,0-9-5 16,-4-11 0-16,4-4-7 16,4-8 1-16</inkml:trace>
          <inkml:trace contextRef="#ctx0" brushRef="#br0" timeOffset="156091.7713">9628 1225 29 0,'18'-15'14'0,"0"-9"-8"0,-14 12 19 0,0-7-24 16,1-5 1-16,-1-4 2 16,-4 1 0-16,0-5-5 15,-4 1 1-15,-1 3 2 16,-3-3 1-16,-6 7 0 15,-3 4 0-15,-1 9-1 16,0 3 1-16,0 8-2 16,1 8 1-16,-1 7 0 15,5 5 0-15,4 16-2 16,4 3 0-16,5 12 0 16,5 8 0-16,4 8 0 15,8 0 0-15,6 8-2 16,-1 4 1-16,0-8 0 0,-4-5 0 15,-5 5 0-15,-4 4 0 16,-9-4 0-16,-9-4 1 16,-4-8 0-16,-10-8 0 15,1-7 1-15,-4-9 0 16,-1-7 0-16,5-17 1 16,-5-11-1-16,1-15 0 15,8-17 1-15,9-7 1 16,9-1-2-16,5-11 0 15,8 0 0-15,13 0 0 16,10-4-1-16,4-4 0 16,0 11-2-16,4 9 1 0,5 7-6 15,-1 1 0-15,1-1-7 16,-9 9 0-16</inkml:trace>
          <inkml:trace contextRef="#ctx0" brushRef="#br0" timeOffset="154531.1708">8817 781 26 0,'-8'-4'13'0,"8"-8"-4"0,0 12 15 16,0 0-24-16,0 0 1 15,0 0 0-15,0 0 0 16,0 0-4-16,4 0 0 15,0 0-6-15,5 0 1 0</inkml:trace>
        </inkml:traceGroup>
        <inkml:traceGroup>
          <inkml:annotationXML>
            <emma:emma xmlns:emma="http://www.w3.org/2003/04/emma" version="1.0">
              <emma:interpretation id="{52B00573-7173-4140-93C4-1D549CDA421F}" emma:medium="tactile" emma:mode="ink">
                <msink:context xmlns:msink="http://schemas.microsoft.com/ink/2010/main" type="inkWord" rotatedBoundingBox="11399,16133 13076,16088 13105,17183 11428,17227"/>
              </emma:interpretation>
              <emma:one-of disjunction-type="recognition" id="oneOf2">
                <emma:interpretation id="interp10" emma:lang="fr-FR" emma:confidence="0">
                  <emma:literal>{as</emma:literal>
                </emma:interpretation>
                <emma:interpretation id="interp11" emma:lang="fr-FR" emma:confidence="0">
                  <emma:literal>{a</emma:literal>
                </emma:interpretation>
                <emma:interpretation id="interp12" emma:lang="fr-FR" emma:confidence="0">
                  <emma:literal>q,</emma:literal>
                </emma:interpretation>
                <emma:interpretation id="interp13" emma:lang="fr-FR" emma:confidence="0">
                  <emma:literal>{17</emma:literal>
                </emma:interpretation>
                <emma:interpretation id="interp14" emma:lang="fr-FR" emma:confidence="0">
                  <emma:literal>qs</emma:literal>
                </emma:interpretation>
              </emma:one-of>
            </emma:emma>
          </inkml:annotationXML>
          <inkml:trace contextRef="#ctx0" brushRef="#br0" timeOffset="158448.0013">11338 1017 33 0,'-9'-8'16'0,"5"-12"-10"15,4 16 21-15,0 4-25 16,0 0 0-16,0 0 1 16,0 0 0-16,9 4-4 15,0 0 0-15,4 4 3 0,9 4 0 16,0 4 0 0,5-1 0-16,4 5-1 0,0 4 1 15,4-5-1-15,5-3 1 16,0-4-1-16,-5-4 0 15,1 0-1-15,-10-4 0 16,-8 3 0-16,-5-3 1 16,-8 4-1-16,-10-4 1 15,-8 0-1-15,-5 8 1 16,-4 4 0-16,-9-1 0 0,0 13 0 16,0 11 0-16,-9-3 0 15,1 3 0-15,-1-3 0 16,4 3 0-16,1 0-1 15,4-3 0-15,13-9-3 16,5-3 0-16,4-8-6 16,9-4 0-16,18-8-6 15,4-4 1-15</inkml:trace>
          <inkml:trace contextRef="#ctx0" brushRef="#br0" timeOffset="156872.8648">10341 796 34 0,'0'0'17'0,"0"-4"-14"0,0 4 23 0,0-4-24 15,0 0 1-15,-4 1 1 16,0 3 0-16,-1 0-4 15,1 3 0-15,-1 9 3 16,1 4 1-16,-1 8-2 16,1 3 1-16,0 5-2 15,-5 7 0-15,0 8-1 16,0-3 0-16,-4-1 0 16,-5 4 0-16,0-11 0 15,-4-1 1-15,4 1-1 16,-8-13 0-16,8-7 0 15,-4 0 1-15,4-8-2 16,0-1 1-16,5-3 0 0,9-4 0 16,-1-4-1-16,14-3 1 15,0 3-1-15,4-4 1 16,1 8 0-16,-1 4 0 16,0 0 0-16,0 4 0 15,1 7 0-15,-1 17 0 16,0-1 0-16,-4 5 0 15,4 3 0-15,-4 8 1 16,0 1-1-16,-4 3 0 16,3 0 0-16,1 0 0 15,0-4 0-15,0-3 0 0,4-9-2 16,5-3 0-16,0-13-4 16,4-11 0-16,9-8-7 15,18-15 0-15</inkml:trace>
          <inkml:trace contextRef="#ctx0" brushRef="#br0" timeOffset="157653.508">10767 962 37 0,'-14'-8'18'0,"14"4"-16"16,0 4 27-16,5-4-28 16,4 0 0-16,-9 4 1 15,9-4 0-15,-1 4-2 16,1 4 1-16,5 4 2 16,-1 4 0-16,5 3-1 15,-1 13 0-15,5 15 0 16,1 8 0-16,-1 1-2 15,0 11 1-15,0-8-1 16,-4-4 1-16,-1 0-1 16,-3-11 0-16,3-5 0 0,-8-11 0 15,0-5 0-15,0-7 0 16,-4-4 0-16,-5-8 0 16,0-8 0-16,-5-4 1 15,-4 1 0-15,-4-5 1 16,-5-4-1-16,0 8 1 15,-4-3 0-15,-4 7 0 16,-1 8 0-16,1 4 0 16,-1 3-2-16,0 5 1 15,-4 4-1-15,5 0 1 16,4 3-1-16,4 1 0 0,5 0 0 16,4 0 0-16,4-5-2 15,14 1 0-15,9-8-7 16,0-4 1-16,8-12-8 15,10 0 1-15</inkml:trace>
        </inkml:traceGroup>
        <inkml:traceGroup>
          <inkml:annotationXML>
            <emma:emma xmlns:emma="http://www.w3.org/2003/04/emma" version="1.0">
              <emma:interpretation id="{330EE202-2820-46DB-A257-C441D00C9193}" emma:medium="tactile" emma:mode="ink">
                <msink:context xmlns:msink="http://schemas.microsoft.com/ink/2010/main" type="inkWord" rotatedBoundingBox="13303,16249 14709,16212 14725,16804 13319,16841"/>
              </emma:interpretation>
              <emma:one-of disjunction-type="recognition" id="oneOf3">
                <emma:interpretation id="interp15" emma:lang="fr-FR" emma:confidence="0">
                  <emma:literal>03</emma:literal>
                </emma:interpretation>
                <emma:interpretation id="interp16" emma:lang="fr-FR" emma:confidence="0">
                  <emma:literal>0:3</emma:literal>
                </emma:interpretation>
                <emma:interpretation id="interp17" emma:lang="fr-FR" emma:confidence="0">
                  <emma:literal>0:7</emma:literal>
                </emma:interpretation>
                <emma:interpretation id="interp18" emma:lang="fr-FR" emma:confidence="0">
                  <emma:literal>0:z</emma:literal>
                </emma:interpretation>
                <emma:interpretation id="interp19" emma:lang="fr-FR" emma:confidence="0">
                  <emma:literal>0:3.</emma:literal>
                </emma:interpretation>
              </emma:one-of>
            </emma:emma>
          </inkml:annotationXML>
          <inkml:trace contextRef="#ctx0" brushRef="#br0" timeOffset="158944.4059">11994 1076 26 0,'4'12'13'0,"1"19"-11"0,-1-19 16 16,5 4-15-16,-9 3 0 15,4 1 1-15,1 4 0 16,-5 7-5-16,9 5 0 16,0-9 4-16,4-3 0 0,5 3-2 15,4-7 0-15,0-12 0 16,-4-8 1-16,-1-16-1 15,1 1 1-15,0-17 0 16,0 1 0-16,-1-9 1 16,-3-11 1-16,-6 8-1 15,-3 3 1-15,-10 5 0 16,-3 3 0-16,-6 9-1 16,-8 7 1-16,-9 4-2 15,-4 12 0-15,-5 4-1 16,4 12 1-16,1 3-2 15,-1 1 1-15,10 0-3 16,21 0 0-16,10-1-6 16,8-3 1-16,9-8-8 15,9-12 0-15</inkml:trace>
          <inkml:trace contextRef="#ctx0" brushRef="#br0" timeOffset="159484.5004">12494 1348 37 0,'0'7'18'0,"14"-26"-20"0,-14 19 24 16,4-12-41-16,1 4 1 15</inkml:trace>
          <inkml:trace contextRef="#ctx0" brushRef="#br0" timeOffset="159305.816">12548 1048 38 0,'-18'4'19'0,"13"4"-15"15,5-4 25-15,0 4-28 16,0-4 1-16,0 4-1 15,0 0 0-15,0-8-3 16,5 4 0-16,-5-4-9 16,9 3 0-16</inkml:trace>
          <inkml:trace contextRef="#ctx0" brushRef="#br0" timeOffset="160550.9356">12942 899 28 0,'-9'8'14'0,"13"-8"-14"0,-4 0 28 15,5 3-27-15,4-3 0 16,0 0 2-16,4 0 1 16,5 0-5-16,4 0 1 15,4-3 2-15,1-1 1 16,4-4-2-16,0 0 1 15,4 4-2-15,1-4 1 0,-1 4-1 16,-8 4 1-16,-9 4-1 16,-1 4 1-16,-8 0-1 15,-4 4 1-15,-5 3-1 16,-9 1 1-16,9 4-1 16,-9 7 0-16,4-7 0 15,10 15 0-15,4 9 0 16,0-1 0-16,-1 0-1 15,10 5 1-15,-4-5 0 16,-6 0 1-16,1-3 1 16,-4-9 0-16,-5-3 1 15,-9-5 0-15,-9-7 0 16,-4-4 1-16,-5-4-1 16,1-4 0-16,-5-4-1 15,0-4 0-15,0 0-2 0,0 4 1 16,4-4-2-1,5 0 1-15,4 0-5 0,1 0 1 16,8 0-11-16,4-8 1 16</inkml:trace>
          <inkml:trace contextRef="#ctx0" brushRef="#br0" timeOffset="160897.1411">13101 1198 33 0,'-8'-8'16'0,"8"12"-7"16,0-4 17-16,0 0-25 15,0 0 0-15,0 0 0 16,8-4 1-16,1 0-3 16,5 4 1-16,-1-4 0 15,5 4 1-15,13 0-2 16,4 4 0-16,0-12-10 15,5 4 0-15</inkml:trace>
        </inkml:traceGroup>
        <inkml:traceGroup>
          <inkml:annotationXML>
            <emma:emma xmlns:emma="http://www.w3.org/2003/04/emma" version="1.0">
              <emma:interpretation id="{63C096A3-5124-42B2-9540-5A5CCBEB4692}" emma:medium="tactile" emma:mode="ink">
                <msink:context xmlns:msink="http://schemas.microsoft.com/ink/2010/main" type="inkWord" rotatedBoundingBox="15137,16115 17302,16058 17325,16951 15160,17008"/>
              </emma:interpretation>
              <emma:one-of disjunction-type="recognition" id="oneOf4">
                <emma:interpretation id="interp20" emma:lang="fr-FR" emma:confidence="0">
                  <emma:literal>Pol</emma:literal>
                </emma:interpretation>
                <emma:interpretation id="interp21" emma:lang="fr-FR" emma:confidence="0">
                  <emma:literal>Prol</emma:literal>
                </emma:interpretation>
                <emma:interpretation id="interp22" emma:lang="fr-FR" emma:confidence="0">
                  <emma:literal>Pool</emma:literal>
                </emma:interpretation>
                <emma:interpretation id="interp23" emma:lang="fr-FR" emma:confidence="0">
                  <emma:literal>prof</emma:literal>
                </emma:interpretation>
                <emma:interpretation id="interp24" emma:lang="fr-FR" emma:confidence="0">
                  <emma:literal>Po,</emma:literal>
                </emma:interpretation>
              </emma:one-of>
            </emma:emma>
          </inkml:annotationXML>
          <inkml:trace contextRef="#ctx0" brushRef="#br0" timeOffset="161768.1152">13872 1147 35 0,'-13'12'17'0,"13"-5"-13"0,0-3 23 16,0 4-26-16,0 0 0 15,0 8 1-15,-4 4 0 16,-1 3-3-16,5 9 0 16,0 3 2-16,-4 8 0 15,-1 1-1-15,5 3 1 16,-4-4-1-16,4 1 0 15,0-9-1-15,0-3 1 16,0-9-2-16,0 1 1 0,0-12-1 16,4-8 0-16,-4-4 0 15,5-8 0-15,-1-8 0 16,-4-4 0-16,5-7 1 16,-5-1 1-16,-5-3 1 15,1-5 0-15,-1-3 0 16,-4-8 1-16,1-1-1 15,-1-3 1-15,0 4-1 16,4 4 1-16,1-1-1 16,4 9 1-16,4 3-1 15,5 9 0-15,5 3 0 16,3 4 1 0,23 12-1-1,0 4 0-15,0 0 0 16,0 12 0-16,-5 4 0 0,-4 0 1 15,-4-1 0 1,-9 5 0-16,-10-4 0 0,-8 7 1 16,-4 1-1-16,-14 0 0 15,-8-5-1-15,-5 1 0 16,0 0-1-16,4-8 1 16,0-1-1-16,10-3 0 15,3-8-5-15,10 0 0 16,0-4-10-16,12-4 1 15</inkml:trace>
          <inkml:trace contextRef="#ctx0" brushRef="#br0" timeOffset="162504.0983">14386 938 33 0,'-4'-8'16'0,"-1"0"-10"0,5 8 18 0,0-8-22 15,0 1 0-15,0 7 1 16,0 0 1-16,5-4-5 16,4 0 0-16,-1 4 3 15,6 4 1-15,-1 3-1 16,9 5 0-16,0 0 0 15,5 0 0-15,13 12 0 16,4-9 0-16,5 5-1 16,0 0 1-16,-10-1-2 15,1-3 1-15,-13 0-1 16,-1-4 1-16,-12-4 0 16,-1-1 1-16,-9-3-1 15,-8 4 1-15,-14 4 0 16,-8-4 0-16,-10 8-1 15,1-5 1-15,-1 9-2 16,-3-4 1-16,-6 8-1 0,1 3 1 16,0-3-1-16,4 7 0 15,9 1-1 1,0-9 0-16,9-3-3 0,8-4 1 16,10-4-11-16,4-4 0 15,18-8-2-15,4-4 1 16</inkml:trace>
          <inkml:trace contextRef="#ctx0" brushRef="#br0" timeOffset="163027.8574">15241 863 33 0,'0'0'16'0,"0"8"-16"16,0-4 27-16,0 4-26 15,-4 8 1-15,-1-1 0 16,1 5 1-16,-1 8-3 15,5-5 0-15,-4 9 2 16,4-1 0-16,4 9 0 16,1-1 0-16,4 0-1 0,4-11 1 15,0-4-2-15,10-5 1 16,3-7-1-16,1-12 1 16,4 0 0-16,0-12 0 15,-5-11 1-15,5-5 1 16,-9-3 0-16,-4-5 0 15,-5 1 1-15,-4-1 0 16,-4 1-1-16,-10 3 1 16,-8-3-2-16,-9 7 1 15,-5 9-1-15,-8 3 0 0,4 4-2 16,0 12 1-16,0 8-1 16,0 8 0-16,4-1-2 15,5 1 1-15,9 4-6 16,8 0 1-16,10-1-11 15,13-15 1-15</inkml:trace>
          <inkml:trace contextRef="#ctx0" brushRef="#br0" timeOffset="163764.0458">15941 796 27 0,'-4'-4'13'0,"4"-11"-6"16,0 15 7-16,0 0-12 16,4-8 1-16,1-4 2 15,-5 0 0-15,0 0-5 16,0 12 0-16,0-8 5 15,0 8 1-15,0 0-2 16,0-4 1-16,-5 4-1 16,1-4 0-16,-1 1-1 15,5 3 1-15,-4 0-3 16,4 0 1-16,0 0-1 0,0 7 1 16,0-3-1-16,0 0 0 15,0 0 0-15,0 0 1 16,0 0-1-16,0 8 0 15,4 8 0-15,1 11 1 16,-1 9-1-16,1 11 1 16,-1 8-1-16,0 16 0 15,1 7-1-15,-1-3 1 16,-4-4-2-16,5 4 1 16,-5-12-2-16,0-8 0 15,0-12-3-15,0-16 0 0,0-7-12 16,0-12 1-16</inkml:trace>
        </inkml:traceGroup>
      </inkml:traceGroup>
    </inkml:traceGroup>
    <inkml:traceGroup>
      <inkml:annotationXML>
        <emma:emma xmlns:emma="http://www.w3.org/2003/04/emma" version="1.0">
          <emma:interpretation id="{11F844CB-D156-4BE6-B2BE-3CEE46651A8B}" emma:medium="tactile" emma:mode="ink">
            <msink:context xmlns:msink="http://schemas.microsoft.com/ink/2010/main" type="paragraph" rotatedBoundingBox="12824,16603 24158,16197 24229,18181 12895,185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D68D246-A5AE-483B-8BF4-913BB7C5BAEF}" emma:medium="tactile" emma:mode="ink">
              <msink:context xmlns:msink="http://schemas.microsoft.com/ink/2010/main" type="line" rotatedBoundingBox="12824,16603 24158,16197 24229,18181 12895,18588"/>
            </emma:interpretation>
          </emma:emma>
        </inkml:annotationXML>
        <inkml:traceGroup>
          <inkml:annotationXML>
            <emma:emma xmlns:emma="http://www.w3.org/2003/04/emma" version="1.0">
              <emma:interpretation id="{5FB0EF6B-5B22-4F99-915D-C4A62B335709}" emma:medium="tactile" emma:mode="ink">
                <msink:context xmlns:msink="http://schemas.microsoft.com/ink/2010/main" type="inkWord" rotatedBoundingBox="12844,17159 21858,16836 21909,18265 12895,18588"/>
              </emma:interpretation>
              <emma:one-of disjunction-type="recognition" id="oneOf5">
                <emma:interpretation id="interp25" emma:lang="fr-FR" emma:confidence="0">
                  <emma:literal>Priapise »)}</emma:literal>
                </emma:interpretation>
                <emma:interpretation id="interp26" emma:lang="fr-FR" emma:confidence="0">
                  <emma:literal>Priapisa »)}</emma:literal>
                </emma:interpretation>
                <emma:interpretation id="interp27" emma:lang="fr-FR" emma:confidence="0">
                  <emma:literal>Poilas » »)}</emma:literal>
                </emma:interpretation>
                <emma:interpretation id="interp28" emma:lang="fr-FR" emma:confidence="0">
                  <emma:literal>Poilais »)}</emma:literal>
                </emma:interpretation>
                <emma:interpretation id="interp29" emma:lang="fr-FR" emma:confidence="0">
                  <emma:literal>Poilas »)}</emma:literal>
                </emma:interpretation>
              </emma:one-of>
            </emma:emma>
          </inkml:annotationXML>
          <inkml:trace contextRef="#ctx0" brushRef="#br0" timeOffset="176645.401">13053 1907 25 0,'-5'-8'12'0,"10"8"-6"0,-5 0 11 0,0 0-14 15,0 0 0-15,0 0 1 16,0 0 1-16,0 4-6 16,-5-4 0-16,5 4 4 15,0 0 0-15,0 4-1 16,-4-1 0-16,-1 1-1 16,1 8 1-16,0 4-2 15,4-1 1-15,0 5 0 16,0 4 0-16,0-5-1 15,0 9 0-15,0-5 0 16,0 1 0-16,0-1 0 16,0-3 1-16,0 0-1 15,0-5 0-15,0-3-1 16,0 0 0-16,0-4-2 16,0-4 0-16,0 0-2 15,-5-1 0-15,5-3-3 16,0-4 0-16,0 0-2 0,0 0 0 15</inkml:trace>
          <inkml:trace contextRef="#ctx0" brushRef="#br0" timeOffset="177530.173">13066 2379 26 0,'-9'0'13'0,"0"4"-15"15,9-4 25-15,-4 0-21 16,-1 0 0-16,1 0 0 16,0 0 1-16,-1 4-4 15,1-8 1-15,-1 4 1 16,1 0 0-16,-1 0 0 16,1 4 0-16,4 0-1 15,0 0 0-15,0-4 0 0,0 4 0 16,0-4 0-16,0 0 1 15,0 0-1-15,4 0 1 16,5 0 0-16,5 0 0 16,-1 0-1-16,5 0 1 15,-1-4-1-15,1 4 1 16,4 0-1-16,0 0 0 16,0 0 0-16,5 0 1 15,0 0-1-15,-1 0 0 16,1-4-1-16,-5 0 0 15,-4-4-9-15,-5 0 1 0</inkml:trace>
          <inkml:trace contextRef="#ctx0" brushRef="#br0" timeOffset="177200.7781">13199 1915 17 0,'0'0'8'0,"9"-20"-2"15,-9 20 12-15,0 0-16 16,0 0 1-16,0 0 2 15,0 0 0 1,0 0-6 0,0 0 1-16,0-4 3 15,0 8 1-15,0 0-2 16,0-4 0-16,0 4-1 16,0-4 1-16,9 4-1 15,-9 4 0-15,0 3-1 16,0 1 1-16,0 8 0 0,0 0 1 15,0 7-1-15,0 1 0 16,0-1-1-16,0 9 1 16,0-5-1-16,0 5 1 15,-5-1-1-15,5-3 0 16,0-1 0-16,0-3 0 16,0-5 0-16,0-7 0 15,0 0 0-15,0-4 0 16,0-4-2-16,0-4 1 0,-4-1-2 15,-1 1 1-15,-4-4-3 16,5 0 1-16,-5 0-4 16,0 0 0-16,0 0-2 15,1 0 1-15</inkml:trace>
          <inkml:trace contextRef="#ctx0" brushRef="#br0" timeOffset="178357.6294">13150 1978 25 0,'-4'-16'12'0,"-5"16"-9"16,9-8 12-16,0 0-14 15,0 0 0-15,0-4 2 16,0 5 0-16,0-9-3 16,0 8 0-16,0 8 2 15,4-12 1-15,1 0-1 16,4 1 0-16,-1-1-1 15,1 0 1-15,9 0 0 16,4 4 0-16,9-4-1 16,0 1 0-16,0-1 0 15,5-4 1-15,-5 4-1 16,4 8 0-16,-4 0-1 16,-4 4 1-16,-1 0 0 15,1 4 0-15,4 4 0 16,-9 4 0-16,0 0-1 15,-4 0 1-15,0-1 0 0,-1 5 0 16,-3 0-1-16,-6 0 1 16,1-1-1-16,-4 5 1 15,-5-4 0-15,-9 4 1 16,0-1-1-16,-4 5 1 16,-1 3-1-16,-3-7 1 15,-5 0 0-15,-1-1 0 16,-12-3-1-16,4 0 0 15,0-8 0-15,4 4 0 16,5-8-1-16,0 0 0 0,0-4 0 16,4 0 0-16,5 3-3 15,-5 1 0-15,9 0-5 16,-4 4 1-16,0 0-7 16,4 0 0-16</inkml:trace>
          <inkml:trace contextRef="#ctx0" brushRef="#br0" timeOffset="179140.6292">14054 1883 25 0,'-5'-4'12'0,"10"-12"-4"16,-5 9 14-16,0-1-21 16,0 0 0-16,0 8 1 15,0-8 1-15,0 0-3 16,0 0 0-16,0 0 2 16,0 0 0-16,-5-3-1 15,5 7 1-15,0 4-1 16,0-4 1-16,-4 4-1 15,-5-4 0-15,5 0 0 0,-1 0 0 16,1 4 0-16,-5 0 0 16,5 4-1-16,-5-4 1 15,0 8 0-15,-4-4 0 16,-1 4 0-16,1-1 1 16,0 5-1-16,-1 4 1 15,1 4 0-15,0 7 0 16,0 5-1-16,-5 7 1 15,0 4 0-15,0 5 0 16,1 11-2-16,3 0 1 16,6 0-1-16,8 0 1 0,4 0-1 15,5-4 0-15,4-4 0 16,5-3 0-16,8-9-1 16,5-7 1-16,9-13-4 15,0-7 1-15,4-8-11 16,-4-8 0-16</inkml:trace>
          <inkml:trace contextRef="#ctx0" brushRef="#br0" timeOffset="180247.8667">14687 2092 25 0,'0'-8'12'0,"9"16"-1"0,-4-4 8 15,-5 0-17-15,-9 8 0 16,-4-1 0-16,-5 1 1 16,0 0-4-16,-8-4 0 15,-1 0 3-15,-4-4 1 16,-4 0-2-16,4-4 0 15,-1-4 0-15,6 0 1 16,4-8-1-16,4-4 1 16,9-4-2-16,5-7 1 0,8-1-1 15,9-7 0-15,10 3 0 16,3-3 1-16,10-4-1 16,12-1 0-16,10 13 0 15,4-5 1-15,-4 16-1 16,-5 5 0-16,-5 11 0 15,-12 4 1-15,-5 15-1 16,-9 1 1-16,-9 7-1 16,-8 9 0-16,-14-5 0 15,-9 9 1 1,-39 3-1 0,-1-7 1-16,14-9-1 15,4-3 0-15,4-16 0 16,5-4 0-16,9-4 0 15,9 0 0-15,4-12-1 16,5 0 1-16,4-8 0 0,4 8 0 16,9 1-1-16,5 3 1 15,4-4-1-15,-4 12 1 16,4 4 0-16,0 4 0 16,0 4 0-16,5 7 1 15,-5 9-1-15,0-1 1 16,5 5 0-16,-9-1 0 15,-5 1 0-15,-4-1 1 16,-5 1 0-16,-4-8 0 16,-9 3-1-16,-4-3 1 15,-5-5-1-15,-4-3 0 0,0-8-2 16,-5 0 0-16,1-4-4 16,4-12 1-16,4 0-9 15,5 0 0-15</inkml:trace>
          <inkml:trace contextRef="#ctx0" brushRef="#br0" timeOffset="181013.428">15033 2206 25 0,'9'-4'12'0,"4"-4"-5"0,-13 8 9 15,0 0-13-15,0 0 0 16,0 0 2-16,0 4 0 16,0 4-6-16,-4 4 0 15,-1 4 4-15,1 3 1 16,-5 5-2-16,0 0 0 0,5-1-1 16,-1 5 1-16,5 3-2 15,0-3 0-15,5-1 0 16,4 1 0-16,4-16 0 15,5 0 0-15,-1-8 0 16,1-8 0-16,0-16 0 16,4 0 1-16,-4-3 0 15,-5-5 0-15,-4 0 0 16,-9 1 0-16,-5-1 0 16,-4 1 1-16,-4 7-1 15,-5 0 1-15,1 9-1 16,-1 3 0-16,0 4 0 15,5 0 0-15,0 4-1 16,4 0 0-16,4 4-1 16,10 0 0-16,4 0 0 15,8-4 0-15,6-4 0 0,8 0 0 16,0-4 1-16,0 0 0 16,0 0 0-16,4 0 0 15,-4 4 0-15,-4 0 0 16,-5 4 1-16,0 4 0 15,-4 0 0-15,-5 0 0 16,-4 4 0-16,0 4 1 16,-5 0-1-16,5 3 1 15,0 1-2-15,4 0 0 16,0 0 0-16,1-1 0 0,3-3-3 16,1-4 0-16,-5-4-5 15,5-8 1-15,-5-4-6 16,10-7 0-16</inkml:trace>
          <inkml:trace contextRef="#ctx0" brushRef="#br0" timeOffset="181193.3267">15436 1946 39 0,'-26'4'19'0,"30"-4"-25"15,9-4 33-15,5 4-27 16,-5 0 0-16,5 0-14 16,0-4 0-16,-5 4 11 15,0-4 1-15</inkml:trace>
          <inkml:trace contextRef="#ctx0" brushRef="#br0" timeOffset="181779.4271">15977 1856 30 0,'0'-8'15'0,"-5"8"-12"16,5-8 26-16,0 8-27 0,-4-4 1 16,4 0 2-1,-5 0 0-15,1 4-6 0,-5 8 1 16,-4 4 4-16,-5 7 0 15,0 5-1-15,-4 8 1 16,-4 7-2-16,-1 4 1 16,5 8-1-16,0 12 0 15,8 0-1-15,6 4 0 16,12 8-1-16,5-4 0 16,9-8-1-16,4 0 0 15,9-20-4-15,0 1 1 0,13-21-8 16,14-11 0-16,-1-12-3 15,-4-12 1-15</inkml:trace>
          <inkml:trace contextRef="#ctx0" brushRef="#br0" timeOffset="183415.2485">16300 2029 26 0,'-13'20'13'0,"30"-44"-14"15,-12 24 21-15,-1-8-18 16,5 4 0-16,0-8 2 16,0 4 0-16,0 4-4 15,0-7 0 1,8-1 3-1,1 0 1-15,0 4-1 16,0 4 0-16,-1 4 0 16,1 8 0-16,0 8-2 15,-1 7 1-15,1 1-2 16,0 8 1-16,-5-1-1 16,0 12 0-16,1-3 0 15,-1-1 0-15,-4-3 0 16,0-5 0-16,0-3 0 0,-1-5 0 15,1-7 0-15,-4-4 1 16,-1-4-1-16,1 0 0 16,-5-8 0-16,0-4 1 15,-5-4 0-15,1-4 1 16,-5 0-1-16,0-4 1 16,-4 1 0-16,-5-1 0 15,0 4-1-15,1 0 1 16,-1 4-2-16,0 1 0 0,-4 3 0 15,4 4 1-15,1 0-2 16,-1 4 1-16,0 3 0 16,0 1 1-16,5 8-1 15,0 0 0-15,4 0 0 16,0-1 0-16,5 1 0 16,-1 4 0-16,5 3-1 15,5-7 1-15,-1-4-2 16,5-4 0-16,9 0-6 15,-1-8 0-15,10 0-6 16,0-4 1-16</inkml:trace>
          <inkml:trace contextRef="#ctx0" brushRef="#br0" timeOffset="172080.9007">11511 2135 23 0,'0'-16'11'0,"4"36"-5"0,-4-20 11 0,0 0-14 16,0 0 1-16,0 0 1 16,0 0 0-16,0-8-7 15,0 12 1-15,0 0 4 16,0-8 1-16,0-4-2 16,0 8 1-16,0 4-1 15,0 0 0-15,5 0-1 16,-5 4 1-16,0 4 0 15,0 4 0-15,0 3-2 16,0 9 1-16,0 3-1 16,0 1 1-16,4 3-1 15,1 13 1-15,-1-1-1 16,-4 4 1-16,0-4-1 16,0 4 0-16,0-3 0 15,0-5 0-15,0-12-1 16,0 1 1-16,0-12-1 0,0-5 1 15,0 1-2 1,0-4 1-16,0-4-2 0,-4 0 0 16,4-4-3-16,0 4 0 15,0-8-6-15,0 0 1 16</inkml:trace>
          <inkml:trace contextRef="#ctx0" brushRef="#br0" timeOffset="172666.9655">11533 2139 28 0,'0'0'14'0,"5"-27"-12"16,-5 27 21-16,8-4-21 0,1 0 0 16,5-8 2-16,-1-4 0 15,5 4-5-15,-1 4 0 16,1 1 4-16,9 7 0 16,-5-4-1-16,0 8 0 15,0-1-1-15,0 5 0 16,0 4 0-16,-4 8 0 15,-5-4-1-15,-4-1 1 0,0 5-1 16,-9 0 1-16,-4 3 1 16,-1 1 0-16,-4 0 0 15,-4-1 0-15,0-3 0 16,-5-4 0-16,0-1-1 16,-4-3 1-16,4-8-2 15,1 0 1-15,3-4-1 16,1 0 0-16,-5 0-4 15,10 0 1-15,3-4-10 16,1 0 0-16</inkml:trace>
          <inkml:trace contextRef="#ctx0" brushRef="#br0" timeOffset="173942.9779">12189 2249 29 0,'-5'12'14'0,"-8"-8"-12"15,13-4 25-15,0 4-26 16,0 0 0-16,4 0 2 16,-4-4 1-1,18 0-4 1,4 0 0-16,1 0 2 15,-1 0 1-15,9 4-1 16,-5 0 0-16,-4 0-4 16,1 4 0-16,-6-4-9 0,1 0 0 15</inkml:trace>
          <inkml:trace contextRef="#ctx0" brushRef="#br0" timeOffset="173612.8994">12189 2119 24 0,'-5'16'12'0,"1"-12"-5"16,4 0 7-16,0-4-12 16,0 0 0-16,0 0 2 15,0 0 0-15,0-8-5 16,0 8 1-16,0 0 3 16,0 0 0-16,4-8-1 15,1 4 0-15,-1 0-1 16,5 4 1-16,0-4-1 15,4 12 0-15,1-4-1 0,3-4 1 16,1 0-1 0,4 4 1-16,-4 0-1 0,0 0 0 15,-1-4-2-15,1 4 0 16,-5-8-6-16,1 4 1 16,-6-8-4-16,-8 8 1 15</inkml:trace>
          <inkml:trace contextRef="#ctx0" brushRef="#br0" timeOffset="184151.6333">16951 2281 35 0,'9'0'17'0,"-4"0"-17"0,-5 0 27 0,0 0-27 16,8 0 0-16,-8 0 0 15,9 0 1-15,-9 0-2 16,5 0 0-16,-5 0-9 15,0 0 1-15</inkml:trace>
          <inkml:trace contextRef="#ctx0" brushRef="#br0" timeOffset="184586.3008">17235 2104 28 0,'0'-4'14'0,"0"19"-9"0,0-7 16 0,0 0-20 16,0 0 1-16,0 8 0 15,0 4 0-15,0 7-3 16,0 9 1-16,0-5 1 15,0 16 0-15,0 5-1 16,0 3 0-16,-5 8-2 16,1-4 0-16,4-4-3 15,-4-8 1-15,4-11-6 16,0-5 1-16</inkml:trace>
          <inkml:trace contextRef="#ctx0" brushRef="#br0" timeOffset="185007.8022">17253 2143 27 0,'4'-12'13'0,"9"4"-13"0,-8 0 22 16,4 1-20-16,-1 3 1 0,6 4 1 15,3-8 0-15,14 8-5 16,5 0 0-16,-1 0 4 16,1 0 0-16,-5 8-1 15,4 3 1-15,-4-3-1 16,-9 4 0-16,-8 0-1 15,-5 4 1-15,-9 3-1 16,-14 5 1-16,-8 0-2 16,-13-1 1-16,-1 1-1 15,1-4 0-15,4-9 0 16,4-3 0-16,5-8-3 16,4 0 1-16,9-8-9 15,5-3 1-15,4-1-2 16,9 4 0-16</inkml:trace>
          <inkml:trace contextRef="#ctx0" brushRef="#br0" timeOffset="185487.3287">17775 1840 36 0,'0'0'18'0,"-4"-4"-20"16,4 4 35-16,4 4-32 16,-4 0 1-16,5 0 0 15,-1 8 1-15,5-1-3 16,0 5 1-16,4 4 1 16,0 11 1-16,1 1-2 15,3 3 1-15,-3 5-1 16,3 3 1-16,-3 4-2 15,-5 0 1-15,-9-3-1 16,0 7 0-16,-9-4 1 16,-5 0 0-16,-3-3-1 15,-5-1 0-15,-5-19-1 0,-4 3 0 16,0-11-4-16,0-8 0 16,4-4-9-16,5-8 1 15</inkml:trace>
          <inkml:trace contextRef="#ctx0" brushRef="#br0" timeOffset="186418.3209">18329 1974 30 0,'-49'15'15'0,"32"-7"-7"16,17-8 17-16,0 0-24 16,-5 4 1-16,5-4 0 15,0 4 0-15,5 0-3 16,-1-4 0-16,14 8 2 15,-5-4 1-15,9 4-1 16,5 0 0-16,-1-4 0 16,1 4 0-16,0-5 0 0,4 9 1 15,0 0 0-15,0 0 1 16,-5-4-1-16,1-4 0 16,-1 0 0-16,-8 4 0 15,-5-1 0-15,-4-3 0 16,-9 0-1-16,-4 4 1 15,-5 0-1-15,-9 4 0 16,-4 4 0-16,-5-1 0 16,1 1-1-16,-1 4 1 15,-4-1-2-15,0 1 1 16,0 0 0-16,-4 0 0 0,-1 3 0 16,5-11 0-16,9 4-1 15,0-4 1-15,0-1-4 16,13 1 1-16,5-4-7 15,4-8 1-15,8-4-5 16,1 4 0-16</inkml:trace>
          <inkml:trace contextRef="#ctx0" brushRef="#br0" timeOffset="186794.2506">18710 2285 28 0,'0'-4'14'0,"5"4"-15"0,-5 0 20 15,0 0-17-15,0 0 1 16,4 4 2-16,-4 0 0 15,0 0-6-15,-4 4 1 16,-1-1 4-16,-4 5 1 16,0 0-2-16,-8 0 0 15,-1 0-1-15,-4 7 0 16,-5 5-1-16,-4 4 0 16,5 3-1-16,-1 1 1 0,5-9-1 15,4 1 0-15,5-8-1 16,4-5 0-16,5 1-7 15,-1-4 0-15,5-8-4 16,9-16 1-16</inkml:trace>
          <inkml:trace contextRef="#ctx0" brushRef="#br0" timeOffset="187679.4787">19158 1950 28 0,'-9'-4'14'0,"4"-12"-11"0,5 16 22 15,0 0-24-15,0 0 0 16,0 0 2-16,9 0 0 16,0 4-3-16,0 4 0 15,9 4 2-15,-1-4 1 0,10 4-1 16,-1 3 0-16,5 9-1 15,0 4 1-15,0-5-1 16,0 1 0-16,-4 0 1 16,-5-1 0-16,-4 1 0 15,-14-1 1-15,-8 1 0 16,-5 0 0-16,-9-1 0 16,-4 1 0-16,-9-4-1 15,-4-1 0-15,-1-7-2 16,1 0 1-16,4-4-2 15,4-4 0-15,10 0-6 16,3-8 1-16,10-4-9 16,13-8 1-16</inkml:trace>
          <inkml:trace contextRef="#ctx0" brushRef="#br0" timeOffset="187303.8405">19175 2033 33 0,'-9'-4'16'0,"1"-8"-16"0,8 12 26 0,0 0-25 16,0 0 1-16,0 0 0 15,0 8 1-15,0 4-4 16,0 3 0-16,4 1 3 16,0 8 0-16,1-4-1 15,-1 7 0-15,1-3-1 16,-1 3 0-16,1-3-2 15,-5 0 0-15,0-9-4 16,0 1 0-16,0-4-5 16,0-4 0-16</inkml:trace>
          <inkml:trace contextRef="#ctx0" brushRef="#br0" timeOffset="188385.3878">19787 1867 36 0,'-5'-23'18'0,"5"35"-16"0,5-8 23 16,-5-1-23-16,0-3 0 15,4 0 2-15,5 4 1 16,0 0-5-16,4 8 0 16,0 12 3-16,10 3 1 15,-6 9-2-15,1 3 1 16,-5 4-1-16,1 17 1 0,-6-5-2 15,-3 0 0-15,-5 12-1 16,-5-4 1-16,-8 4 0 16,-5 8 0-16,-4-12-1 15,0-4 0-15,-9-8 0 16,0-12 0-16,4-7-4 16,1-13 1-16,4-11-6 15,4-16 1-15,5-7-6 16,4-17 0-16</inkml:trace>
          <inkml:trace contextRef="#ctx0" brushRef="#br0" timeOffset="212406.2945">20123 1615 33 0,'0'0'16'0,"5"-4"-15"0,-5 4 24 16,0 0-24-16,4-4 0 16,-4 4 1-16,0 0 0 15,9-3-2-15,0-1 0 16,9 0 1-16,-1 0 1 15,1 0-1-15,0 4 1 0,4 4-1 16,0 0 1-16,-4 0-1 16,4 3 0-16,0 1 0 15,-4 0 0-15,0 0 0 16,-1 4 0-16,-8 4-1 16,0-1 1-16,-5 5-1 15,-4 8 1 1,-8 7 0-1,-6 1 0-15,1-1 0 16,4 0 0-16,0-7 0 16,0 4 0-16,5-1-1 15,0-3 1-15,4-1-2 16,0-3 1-16,4-1-1 16,0-3 0-16,10 4 1 15,-1-9 0-15,0 1-1 16,5 0 1-16,-5 0 0 0,1-4 1 15,-1-1 0-15,0-3 0 16,0 0-1-16,1 0 0 16,-1 0 0-16,-4-4 0 15,0 0 0-15,0 4 1 16,-5-1-1-16,0 1 0 16,1-4 0-16,-5 4 1 15,4 0-1-15,-4-4 0 16,0 0 0-16,0 4 1 15,0-4-1-15,0 0 0 16,0 0 0-16,0-4 0 0,0 0 0 16,-4 0 0-16,-1 0 0 15,-3 0 1-15,3 4-1 16,-4 0 0-16,5-1 0 16,-5 1 1-16,5 0-1 15,-1 0 0-15,1 0 0 16,-1 0 0-16,-8 0 0 15,4 4 0-15,0 0 0 16,5 0 0-16,-1 0 0 16,1-1 0-16,-5 1 0 15,5 4 0-15,-1 4-1 16,1-4 1-16,-1 7 0 16,1 1 0-16,0-4 0 15,4 4 0-15,0-1 0 16,4 5 1-16,0 3-1 15,1 1 0-15,-1 3-1 0,5 1 1 16,0-1 0-16,-5 1 1 16,1-8-1-16,-5-1 0 15,-5-3 0-15,-3 0 0 16,-1-1 0-16,0 5 1 16,-9-4-1-16,-4-5 0 15,0 1 0-15,-5-4 0 16,-4 0-2-16,0-4 0 15,5-8-12-15,4-4 1 16</inkml:trace>
        </inkml:traceGroup>
        <inkml:traceGroup>
          <inkml:annotationXML>
            <emma:emma xmlns:emma="http://www.w3.org/2003/04/emma" version="1.0">
              <emma:interpretation id="{6AAE5BCD-F4B4-4DC7-9782-099A622A7664}" emma:medium="tactile" emma:mode="ink">
                <msink:context xmlns:msink="http://schemas.microsoft.com/ink/2010/main" type="inkWord" rotatedBoundingBox="23627,16216 24158,16197 24185,16971 23655,16990"/>
              </emma:interpretation>
              <emma:one-of disjunction-type="recognition" id="oneOf6">
                <emma:interpretation id="interp30" emma:lang="fr-FR" emma:confidence="0">
                  <emma:literal>a</emma:literal>
                </emma:interpretation>
                <emma:interpretation id="interp31" emma:lang="fr-FR" emma:confidence="0">
                  <emma:literal>x</emma:literal>
                </emma:interpretation>
                <emma:interpretation id="interp32" emma:lang="fr-FR" emma:confidence="0">
                  <emma:literal>&gt;</emma:literal>
                </emma:interpretation>
                <emma:interpretation id="interp33" emma:lang="fr-FR" emma:confidence="0">
                  <emma:literal>X</emma:literal>
                </emma:interpretation>
                <emma:interpretation id="interp34" emma:lang="fr-FR" emma:confidence="0">
                  <emma:literal>&lt;</emma:literal>
                </emma:interpretation>
              </emma:one-of>
            </emma:emma>
          </inkml:annotationXML>
          <inkml:trace contextRef="#ctx0" brushRef="#br0" timeOffset="-11831.6208">22277 878 28 0,'0'0'14'0,"0"-3"-11"16,0 3 15-16,0 0-16 15,8-4 0-15,0 4 1 0,0 0 0 16,4 0-4-16,8 4 0 15,8-1 3-15,-1 1 0 16,1 3-1-16,4 4 1 16,0-1-2-16,-9 4 1 15,9 11 0-15,-8 7 0 16,0-4-1-16,0 11 1 16,-5 0-1-16,1-1 1 0,-4 8-1 15,0-3 1-15,0-1-1 16,-4-10 0-16,4-1 0 15,-4-2 0-15,0-5 0 16,3 1 0-16,-3-7 0 16,0-4 0-16,0-4 0 15,0 1 1-15,-4-4-1 16,0 0 0-16,-4-3 0 16,-4-4 1-16,0 0 0 15,0-4 0-15,-4-3 0 16,-4-4 1-16,8 4-1 15,-8 0 1-15,0-3-2 16,0-1 1-16,0-3-1 16,-4-7 1-16,0 3 0 15,1 4 1-15,-1 0-1 16,0-4 1-16,-8 8-1 16,8-4 0-16,4 3 0 0,-4 4 1 15,-4 3-2-15,-4 1 0 16,-3 6 0-16,-1 4 0 15,-8 1 0-15,8 6 0 16,-8 7 0-16,5-4 0 16,-1 1-1-16,0 0 1 15,8-1 0-15,0 12 1 16,5-5-2-16,3 5 1 16,4-5 0-16,-4 4 0 0,4-6 0 15,8-1 0-15,0 3-2 16,0-6 1-16,0 0-12 15,0-4 0-15,20-7 0 16,-8-25 0-16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29:43.629"/>
    </inkml:context>
    <inkml:brush xml:id="br0">
      <inkml:brushProperty name="width" value="0.105" units="cm"/>
      <inkml:brushProperty name="height" value="0.1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046DC98-13EF-4B72-BCD0-680D3A3E6133}" emma:medium="tactile" emma:mode="ink">
          <msink:context xmlns:msink="http://schemas.microsoft.com/ink/2010/main" type="writingRegion" rotatedBoundingBox="9321,8040 9359,16180 9142,16181 9105,8041"/>
        </emma:interpretation>
      </emma:emma>
    </inkml:annotationXML>
    <inkml:traceGroup>
      <inkml:annotationXML>
        <emma:emma xmlns:emma="http://www.w3.org/2003/04/emma" version="1.0">
          <emma:interpretation id="{69BBEC43-C3B3-447F-AC03-23C3542D3117}" emma:medium="tactile" emma:mode="ink">
            <msink:context xmlns:msink="http://schemas.microsoft.com/ink/2010/main" type="paragraph" rotatedBoundingBox="9321,8040 9359,16180 9142,16181 9105,80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E854B9-28E4-4229-8A22-EF6A7E6153D9}" emma:medium="tactile" emma:mode="ink">
              <msink:context xmlns:msink="http://schemas.microsoft.com/ink/2010/main" type="line" rotatedBoundingBox="9321,8040 9359,16180 9142,16181 9105,8041"/>
            </emma:interpretation>
          </emma:emma>
        </inkml:annotationXML>
        <inkml:traceGroup>
          <inkml:annotationXML>
            <emma:emma xmlns:emma="http://www.w3.org/2003/04/emma" version="1.0">
              <emma:interpretation id="{FB4EC633-A05F-4D92-8E63-CD358C6C7AC1}" emma:medium="tactile" emma:mode="ink">
                <msink:context xmlns:msink="http://schemas.microsoft.com/ink/2010/main" type="inkWord" rotatedBoundingBox="9321,8040 9323,8422 9235,8423 9233,8041"/>
              </emma:interpretation>
              <emma:one-of disjunction-type="recognition" id="oneOf0">
                <emma:interpretation id="interp0" emma:lang="fr-FR" emma:confidence="0">
                  <emma:literal>-</emma:literal>
                </emma:interpretation>
                <emma:interpretation id="interp1" emma:lang="fr-FR" emma:confidence="0">
                  <emma:literal>_</emma:literal>
                </emma:interpretation>
                <emma:interpretation id="interp2" emma:lang="fr-FR" emma:confidence="0">
                  <emma:literal>.</emma:literal>
                </emma:interpretation>
                <emma:interpretation id="interp3" emma:lang="fr-FR" emma:confidence="0">
                  <emma:literal>[</emma:literal>
                </emma:interpretation>
                <emma:interpretation id="interp4" emma:lang="fr-FR" emma:confidence="0">
                  <emma:literal>c</emma:literal>
                </emma:interpretation>
              </emma:one-of>
            </emma:emma>
          </inkml:annotationXML>
          <inkml:trace contextRef="#ctx0" brushRef="#br0">3273 1412 12 0,'9'-4'6'0,"-13"-4"2"16,4 8 6-16,0 0-14 15,-5-8 1-15,5 0 2 16,0-4 0-16,-4 8-3 15,-5-4 1-15,0-3 2 16,5 7 0-16,-5-4 0 16,0 8 0-16,0-4-1 15,0 4 1-15,0 0-1 0,5-4 0 16,4 4-1-16,0 4 1 16,-4 0-2-16,4 8 0 15,0 11 0-15,4-3 1 16,-4 3-1-16,4 5 0 15,1 15-1-15,-1-3 1 16,-4 3-6-16,5 4 0 16,-5 1-3-16,0-1 0 15</inkml:trace>
        </inkml:traceGroup>
        <inkml:traceGroup>
          <inkml:annotationXML>
            <emma:emma xmlns:emma="http://www.w3.org/2003/04/emma" version="1.0">
              <emma:interpretation id="{B56D6D52-CFEB-4A75-968C-8DA50B3C908E}" emma:medium="tactile" emma:mode="ink">
                <msink:context xmlns:msink="http://schemas.microsoft.com/ink/2010/main" type="inkWord" rotatedBoundingBox="9281,9174 9314,16180 9142,16181 9110,9175"/>
              </emma:interpretation>
              <emma:one-of disjunction-type="recognition" id="oneOf1">
                <emma:interpretation id="interp5" emma:lang="fr-FR" emma:confidence="0">
                  <emma:literal>...S.....</emma:literal>
                </emma:interpretation>
                <emma:interpretation id="interp6" emma:lang="fr-FR" emma:confidence="0">
                  <emma:literal>...E.....</emma:literal>
                </emma:interpretation>
                <emma:interpretation id="interp7" emma:lang="fr-FR" emma:confidence="0">
                  <emma:literal>...M.....</emma:literal>
                </emma:interpretation>
                <emma:interpretation id="interp8" emma:lang="fr-FR" emma:confidence="0">
                  <emma:literal>c.a.....</emma:literal>
                </emma:interpretation>
                <emma:interpretation id="interp9" emma:lang="fr-FR" emma:confidence="0">
                  <emma:literal>"é</emma:literal>
                </emma:interpretation>
              </emma:one-of>
            </emma:emma>
          </inkml:annotationXML>
          <inkml:trace contextRef="#ctx0" brushRef="#br0" timeOffset="1066.9747">3127 4172 35 0,'5'24'17'0,"-1"-9"-19"15,-4-7 31-15,0 0-27 16,9 0 0-16,-9 4 0 15,4 4 1-15,1-1-4 16,-5 5 0-16,4 4 2 16,1-1 1-16,-5 5-2 15,0-8 0-15,0 3 0 16,0-3 0-16,0 0-1 16,-5-1 0-16,5 1-3 0,-4 0 0 15,-1-1-7-15,5 1 0 16</inkml:trace>
          <inkml:trace contextRef="#ctx0" brushRef="#br0" timeOffset="1307.7305">3118 5034 33 0,'-9'24'16'0,"14"12"-16"0,-1-25 25 0,-4 1-24 16,0 8 1-16,5-4 0 16,-1-1 1-16,1 5-4 15,-5 0 1-15,0-1 1 16,4 1 0-16,0 4-2 16,1-5 1-16,-1 5-11 15,-4-4 1-15</inkml:trace>
          <inkml:trace contextRef="#ctx0" brushRef="#br0" timeOffset="390.6429">3158 2463 23 0,'5'20'11'0,"-10"7"-10"0,5-19 17 16,5 0-18-16,-10 8 1 15,5-1-1-15,0 5 1 16,0 8-2-16,-4-1 0 16,-1 9-2-16,1-1 1 15,-1 1-5-15,1-1 1 16</inkml:trace>
          <inkml:trace contextRef="#ctx0" brushRef="#br0" timeOffset="736.4013">3167 3258 26 0,'4'4'13'0,"1"8"-13"15,-5-8 22-15,0 4-22 0,0 0 0 16,0 0 0 0,4 4 1-16,-8 7-1 0,4 1 0 15,0 8 0-15,0 3 0 16,0 1 0-16,0 3 0 15,0-4-4-15,-5 5 1 16,5-5-5-16,5 9 1 16</inkml:trace>
          <inkml:trace contextRef="#ctx0" brushRef="#br0" timeOffset="1606.2945">3109 6054 36 0,'-13'24'18'0,"4"-4"-18"0,14-12 26 16,4-1-26-16,-5 1 1 15,0 8-1-15,1-4 1 16,-1 4-2-16,1 3 1 16,-1 1 0-16,-4 4 1 0,5-1-2 15,-1-3 1-15,-4 4-2 16,0-5 1-16,-4 1-4 15,-1 8 0-15,5-5-5 16,-4 9 0-16</inkml:trace>
          <inkml:trace contextRef="#ctx0" brushRef="#br0" timeOffset="1937.0799">3109 7066 28 0,'-4'16'14'0,"0"20"-17"15,8-28 22-15,0 3-19 16,1 5 1-16,-1 4-1 16,-4-4 0-16,9-1-1 0,-4 5 1 15,-5-4 0-15,4-4 1 16,0 3-1-16,1 1 0 15,-10 0 0-15,10 0 0 16,-10 3 0-16,5 5 0 16,0 0-1-16,5-1 1 15,-5 1 0-15,4-5 0 16,5 5-1-16,-4 4 1 16,-5-5-5-16,4 9 1 31</inkml:trace>
          <inkml:trace contextRef="#ctx0" brushRef="#br0" timeOffset="2192.3651">3225 8220 20 0,'13'28'10'0,"-4"-8"-9"16,-5-9 10-16,1 5-11 16,3 8 1-16,-3-5-1 15,-5 9 1-15,0 0-2 16,0 3 1-16,0 1 1 16,0-1 0-16,-5-3-1 15,1-1 0-15,-5 1-6 0,9-5 1 16</inkml:trace>
          <inkml:trace contextRef="#ctx0" brushRef="#br0" timeOffset="-809407.814">3261 8834 24 0,'4'-3'12'0,"-8"3"-6"15,4 0 12-15,0 0-16 16,0 0 0-16,0 0 1 16,0 0 0-16,0 0-4 15,0 0 0-15,0 3 3 16,0-3 1-16,0 4-1 16,0-1 0-16,-4-3-1 0,4 4 1 15,0-1-1-15,-4 1 1 16,4-1-1-16,-4 1 0 15,4-1 0-15,-4 1 1 16,4-1-1-16,-4 1 0 16,4-1 0-16,-4 1 1 15,0-1-1-15,4 1 0 16,0 3-1-16,0-3 1 16,-4 3 0-16,4 0 1 15,0-4-1-15,-4 4 1 16,0 0-1-16,4 0 0 15,0 0 0-15,-4 0 1 0,4 4-1 16,0-4 0-16,0 0-1 16,0 0 0-16,0 0 0 15,0 0 1-15,0 4-1 16,0-4 0-16,0 7 0 16,0 0 0-16,0 4 0 15,0-1 0-15,0 5 0 16,0-5 0-16,0 4 0 15,0 1 0-15,0-5 0 16,0 4 0-16,0-3 0 16,0 3 0-16,0-3 0 15,0 3 0-15,0-7 0 16,0 0 0-16,0 0 0 16,0 4 0-16,0-4 0 15,0 4 0-15,0-11 0 0,0 3 0 16,0 1 0-16,0-4 0 15,0 4 0-15,0-4 0 16,0 0 0-16,0 0 0 16,0 0 0-16,-4 0 0 15,4-4 0-15,0 1 0 16,0-1 0-16,0 1 0 16,-4 0 0-16,4-4 0 15,0 3-3-15,-3-3 1 16,-1 0-6-16,0 0 0 0,4 0-6 15,0 0 1-15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1:58.313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1667E15-AC14-4619-93BF-0DB6DACC4688}" emma:medium="tactile" emma:mode="ink">
          <msink:context xmlns:msink="http://schemas.microsoft.com/ink/2010/main" type="writingRegion" rotatedBoundingBox="1694,9152 1281,10413 253,10077 665,8815"/>
        </emma:interpretation>
      </emma:emma>
    </inkml:annotationXML>
    <inkml:traceGroup>
      <inkml:annotationXML>
        <emma:emma xmlns:emma="http://www.w3.org/2003/04/emma" version="1.0">
          <emma:interpretation id="{39D70266-2DB6-46B6-99F0-84DEF7D73244}" emma:medium="tactile" emma:mode="ink">
            <msink:context xmlns:msink="http://schemas.microsoft.com/ink/2010/main" type="paragraph" rotatedBoundingBox="1694,9152 1281,10413 253,10077 665,88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77F2ED-E195-498C-8A37-F22719D410BB}" emma:medium="tactile" emma:mode="ink">
              <msink:context xmlns:msink="http://schemas.microsoft.com/ink/2010/main" type="line" rotatedBoundingBox="1694,9152 1281,10413 253,10077 665,8815"/>
            </emma:interpretation>
          </emma:emma>
        </inkml:annotationXML>
        <inkml:traceGroup>
          <inkml:annotationXML>
            <emma:emma xmlns:emma="http://www.w3.org/2003/04/emma" version="1.0">
              <emma:interpretation id="{79E83AAF-291C-4F23-BC0C-85533848DE01}" emma:medium="tactile" emma:mode="ink">
                <msink:context xmlns:msink="http://schemas.microsoft.com/ink/2010/main" type="inkWord" rotatedBoundingBox="1694,9152 1281,10413 253,10077 665,8815"/>
              </emma:interpretation>
              <emma:one-of disjunction-type="recognition" id="oneOf0">
                <emma:interpretation id="interp0" emma:lang="fr-FR" emma:confidence="0">
                  <emma:literal>50</emma:literal>
                </emma:interpretation>
                <emma:interpretation id="interp1" emma:lang="fr-FR" emma:confidence="0">
                  <emma:literal>80</emma:literal>
                </emma:interpretation>
                <emma:interpretation id="interp2" emma:lang="fr-FR" emma:confidence="0">
                  <emma:literal>xis</emma:literal>
                </emma:interpretation>
                <emma:interpretation id="interp3" emma:lang="fr-FR" emma:confidence="0">
                  <emma:literal>500</emma:literal>
                </emma:interpretation>
                <emma:interpretation id="interp4" emma:lang="fr-FR" emma:confidence="0">
                  <emma:literal>os</emma:literal>
                </emma:interpretation>
              </emma:one-of>
            </emma:emma>
          </inkml:annotationXML>
          <inkml:trace contextRef="#ctx0" brushRef="#br0">84 387 29 0,'-18'15'14'0,"5"9"-4"15,8-24 14-15,1 8-22 16,-1 4 1-16,1 0 0 15,0-5 0-15,-1 1-4 16,1 0 0-16,4 0 2 0,0-4 1 16,4 0-2-16,1 0 1 15,3-4-1-15,1 0 1 16,5-4 0-16,3-8 0 16,1-12 1-16,0-3 0 15,-1-9 1-15,1-3 0 16,-4 0-1-16,-1-5 1 15,-9-7-1-15,-4 12 0 16,0-1-1-16,-4 1 0 16,-5 4-1-16,-4 7 0 0,-1 4 0 15,-3 9 1-15,-1 7-1 16,0 12 0-16,0 0 0 16,5 15 0-16,0 13 0 15,0 7 1-15,-1 12-1 16,5 16 0-16,5 4-1 15,0-4 1-15,4 0 0 16,0-4 0-16,4-8 0 16,5-4 0-16,0 1 0 15,0-9 0-15,-1-4 0 16,-3-3 0-16,4-13 0 16,-5 1 0-16,1-8 0 15,-5-8 1-15,0 4-2 16,0-9 1-16,0-10 0 15,0-9 0-15,4 4-1 0,5-4 1 16,0 4 0-16,4-3 0 16,0-1 0-16,5 4 0 15,0 0-1-15,4 4 1 16,-4 1 0-16,-1 7 0 16,1 4 0-16,0-1 1 15,0 5-1-15,-5-4 0 16,0 12 0-16,5 8 1 15,4-1-1-15,-9 1 0 16,5 0 0-16,0-5 0 16,-1 1 0-16,6-12 0 15,-1 0-3-15,-5-8 1 0,1-8-2 16,4-16 1-16,0 1-7 16,1-5 0-16,-6-7-4 15,1-1 0-15</inkml:trace>
          <inkml:trace contextRef="#ctx0" brushRef="#br0" timeOffset="616.8701">664-346 39 0,'-4'-12'19'0,"-1"24"-22"0,1-8 33 16,-1 0-29-16,-3 12 0 15,-6 0 0-15,1 7 1 16,-9 9-3-16,-5 3 1 16,1 5 1-16,-5 3 0 15,4-4-1-15,-4 5 1 0,0-5-1 16,9-4 1-16,0-7-2 16,4-4 1-16,0-5-1 15,9-7 1-15,1-8-2 16,3-8 1-16,1-8 0 15,4 4 0-15,-5-7-1 16,5-1 1-16,-4 0 1 16,4 0 0-16,0-3 0 15,0 3 0-15,0 0 0 16,0 4 0-16,0 4 0 16,0 1 0-16,0 7 0 15,9 0 0-15,8 4-1 16,6-1 1-16,3 5 0 15,10 0 0-15,-1 0 0 16,5 0 0-16,-5-4 0 0,-4 0 0 16,-4 0 0-16,4 0 0 15,-9-4 0-15,-4-4 1 16,-5 0-5-16,-4 0 0 16,-5 0-6-16,-4-4 0 15</inkml:trace>
          <inkml:trace contextRef="#ctx0" brushRef="#br0" timeOffset="840.7439">447-354 37 0,'-9'-8'18'0,"0"32"-18"16,14-12 30-16,-1 8-29 15,-4 3 1-15,9 9 0 16,0 3 1-16,0 8-3 15,4-3 1-15,0 11 2 16,5 0 0-16,-5 0-1 16,1-7 0-16,-5-5-2 15,4-3 0-15,-4-9-13 16,-5-7 0-16</inkml:trace>
          <inkml:trace contextRef="#ctx0" brushRef="#br0" timeOffset="1582.8156">855 568 29 0,'13'0'14'0,"13"8"-4"0,-17-4 11 0,5-4-21 16,-1 4 1-16,5-1 0 15,-1 1 0-15,6 0-11 16,-6 0 0-16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30.961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6B5753-2088-4235-9C6C-63E022050103}" emma:medium="tactile" emma:mode="ink">
          <msink:context xmlns:msink="http://schemas.microsoft.com/ink/2010/main" type="writingRegion" rotatedBoundingBox="16482,4036 12726,6355 11368,4155 15125,1837"/>
        </emma:interpretation>
      </emma:emma>
    </inkml:annotationXML>
    <inkml:traceGroup>
      <inkml:annotationXML>
        <emma:emma xmlns:emma="http://www.w3.org/2003/04/emma" version="1.0">
          <emma:interpretation id="{2CC27532-317A-4ED1-A1A4-0CC4CF9BB5BC}" emma:medium="tactile" emma:mode="ink">
            <msink:context xmlns:msink="http://schemas.microsoft.com/ink/2010/main" type="paragraph" rotatedBoundingBox="16482,4036 12726,6355 11368,4155 15125,18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F2AA8D-2AFA-4465-B18B-CCAEA460D190}" emma:medium="tactile" emma:mode="ink">
              <msink:context xmlns:msink="http://schemas.microsoft.com/ink/2010/main" type="line" rotatedBoundingBox="16482,4036 12726,6355 11368,4155 15125,1837"/>
            </emma:interpretation>
          </emma:emma>
        </inkml:annotationXML>
        <inkml:traceGroup>
          <inkml:annotationXML>
            <emma:emma xmlns:emma="http://www.w3.org/2003/04/emma" version="1.0">
              <emma:interpretation id="{846BB382-D9C1-4F3F-AA2E-3CE6FEC10F1F}" emma:medium="tactile" emma:mode="ink">
                <msink:context xmlns:msink="http://schemas.microsoft.com/ink/2010/main" type="inkWord" rotatedBoundingBox="12859,4214 14075,2486 14573,2836 13358,4565">
                  <msink:destinationLink direction="with" ref="{1907107B-8EDD-4B25-AE90-FF91F8A6F5A4}"/>
                  <msink:destinationLink direction="with" ref="{E80478EC-58F5-474D-978A-D1AD47FC6BFA}"/>
                  <msink:destinationLink direction="with" ref="{142F3F06-4CE5-4436-B4A4-17AA03652439}"/>
                  <msink:destinationLink direction="with" ref="{FCC9BC48-BEF5-41F9-BFFB-4FA52747D403}"/>
                </msink:context>
              </emma:interpretation>
              <emma:one-of disjunction-type="recognition" id="oneOf0">
                <emma:interpretation id="interp0" emma:lang="fr-FR" emma:confidence="0">
                  <emma:literal>%</emma:literal>
                </emma:interpretation>
                <emma:interpretation id="interp1" emma:lang="fr-FR" emma:confidence="0">
                  <emma:literal>&amp;</emma:literal>
                </emma:interpretation>
                <emma:interpretation id="interp2" emma:lang="fr-FR" emma:confidence="0">
                  <emma:literal>°</emma:literal>
                </emma:interpretation>
                <emma:interpretation id="interp3" emma:lang="fr-FR" emma:confidence="0">
                  <emma:literal>@</emma:literal>
                </emma:interpretation>
                <emma:interpretation id="interp4" emma:lang="fr-FR" emma:confidence="0">
                  <emma:literal>q</emma:literal>
                </emma:interpretation>
              </emma:one-of>
            </emma:emma>
          </inkml:annotationXML>
          <inkml:trace contextRef="#ctx0" brushRef="#br0">4380-1935 37 0,'-9'-4'18'0,"27"4"-12"0,-18 0 18 16,0 0-23-16,0 0 0 15,0 0 4-15,0 0 0 16,-4 0-5-16,4 4 1 0,-5 4 3 16,-9 4 1-16,1 1-1 15,-6 3 0-15,1 0-2 16,4 0 0-16,-4 25-2 15,4-4 1-15,1 11-1 16,3-11 1-16,15 4-1 16,0-1 0-16,8-3 0 15,10-5 1-15,0-11-1 16,9-5 0-16,5-8 0 16,-1-8 0-16,5-8 0 15,-4-12 0-15,-5-1 0 16,-5-3 1-16,1-9-1 15,-5-3 1-15,-10-1 0 16,-4 5 0-16,-4 7 1 16,-5 1 0-16,-5 0-1 15,-4-1 1-15,-4 5-1 0,-6 4 0 16,1 3-1-16,-5 5 1 16,-9 8-1-16,0 8 0 15,0 9 0-15,-4-1 0 16,8 12-1-16,10 5 1 15,4 3-1-15,10-3 0 16,4 4-5-16,9-13 1 16,9 0-12-16,9-28 1 15</inkml:trace>
          <inkml:trace contextRef="#ctx0" brushRef="#br0" timeOffset="-17625.0889">4375-1683 26 0,'-4'8'13'0,"-10"-16"-4"0,14 0 10 0,0 8-18 15,0 0 1-15,5-4 0 16,4 0 0-16,0-4-2 15,5-5 0-15,-1 5 2 16,10-4 1-16,5-8-2 16,-5-5 1-16,-1 1-1 15,1-4 1-15,0-1-1 16,5-3 0-16,-1 3-1 16,5-3 1-16,0-1 0 15,0-3 0-15,-5-5 0 16,1 4 0-16,-1 5 0 15,1-1 1-15,4 5-1 16,0-5 1-16,0-7-1 16,4-1 0-16,-4-8 0 15,0 1 1-15,-4-9-1 0,-1 0 0 16,5-8 0 0,-14-4 0-16,1 4 0 0,-6-13 0 15,-3 5-1-15,3-12 1 16,1 8-1-16,-5 8 0 15,0 4-3-15,1 0 1 16,-1 0-8-16,0 8 1 16,0 12-5-16,5 0 1 15</inkml:trace>
          <inkml:trace contextRef="#ctx0" brushRef="#br0" timeOffset="-17114.0497">5166-2764 36 0,'0'8'18'0,"37"8"-15"0,-28-16 30 16,0 0-31-16,5-4 0 0,0 0 2 15,9-8 0-15,4-4-6 16,5-4 1-16,5-9 2 15,-1 5 1-15,-4-1-2 16,5 9 1-16,8-4-5 16,6-1 0-16,-6 1-9 15,1 0 1-15</inkml:trace>
          <inkml:trace contextRef="#ctx0" brushRef="#br0" timeOffset="915.0234">5121-2943 36 0,'-5'4'18'0,"10"21"-12"15,-10-25 19-15,5-4-24 16,0 4 0-16,0 4 1 16,-5 0 1-16,5 8-3 15,5 4 0-15,-5 5 2 16,0 3 1-16,5 4-1 16,-1-3 1-16,5-1-2 0,0 0 1 15,10-3-1-15,-6-5 1 16,6-4-2-16,-5-4 1 15,4-8-1-15,0-4 0 16,0-4 0-16,1-4 1 16,-6-8 0-16,1-1 0 15,0 5 0-15,-5-4 0 16,-4-5 0-16,-5 1 1 16,0 8-1-16,-5 0 0 0,-4-1 0 15,-5 9 0-15,-4-4 0 16,0 4 1-16,-5 12-1 15,-5 8 0-15,-4 4 0 16,0 1 0-16,0 3 0 16,5-4 0-16,8 4-2 15,15-7 0-15,18-1-6 16,4-4 0-16,9-4-9 16,14-8 0-16</inkml:trace>
          <inkml:trace contextRef="#ctx0" brushRef="#br0" timeOffset="7190.1959">3594-1203 16 0,'-19'16'8'0,"1"20"8"0,18-27-4 0,-5 11-8 16,1 4 0-16,4 5 2 15,4 7 1-15,1-3-9 16,4-5 1-16,0-3 5 16,0-5 1-16,5-4-2 15,4-4 0-15,1-3-1 16,-1-1 0-16,0-4-1 16,1-16 1-16,-1-5-1 15,0 1 0-15,-9-4 1 16,0-5 0-16,-4 1-1 15,-10 8 1-15,1-1 0 16,-5 1 0-16,-10 0-1 16,-3 4 1-16,-1 8-2 15,-9-4 1-15,-5 3-1 16,5 5 0-16,0 9 0 16,9-5 0-16,0 4-3 0,5 16 1 15,4-8-11-15,5 1 0 16</inkml:trace>
          <inkml:trace contextRef="#ctx0" brushRef="#br1" timeOffset="62244.2262">6913-2374 33 0,'-9'8'16'0,"9"-8"-13"16,0 0 17-16,0 0-19 16,0 8 0-16,0 1 1 15,0-1 1-15,0 0-3 16,4 0 0-16,1 4 2 15,-1 0 0-15,6 9 0 16,-1-5 0-16,4 4-1 16,1-4 1-16,0 1-1 15,9-5 0-15,13-8 0 16,-4 4 0-16,0-8 0 0,0-4 0 16,0-12 0-16,0-5 1 15,-4 1 0-15,4-8 1 16,-9 3-1-16,-5 1 1 15,-4-13-1-15,-10 9 0 16,-8-5-1-16,-1 1 1 16,-4 8-1-16,-9 7 0 15,-5 5-1-15,-9 12 1 0,-9 16-1 16,4 5 0-16,0 7 0 16,5 13 1-16,5-5-1 15,-5 5 0-15,14-13-1 16,4 5 1-16,5-5-1 15,4-3 1-15,5-9-5 16,5-4 1-16,4-4-11 16,14-16 1-16</inkml:trace>
          <inkml:trace contextRef="#ctx0" brushRef="#br1" timeOffset="98981.2181">3648-797 21 0,'5'4'10'0,"4"-8"-3"15,-9 4 11-15,0 0-16 16,0 0 1-16,5 4 0 16,-1 0 1-16,-4 0-6 15,0 0 1-15,5-12 3 16,-5 8 1-16,0 4-1 16,0 0 0-16,0-12 0 15,0 0 1-15,0 8-1 0,0 0 0 16,0 4 0-16,0 0 0 15,4 0-1-15,1 0 1 16,4 17 0-16,-4-5 0 16,8 16 0-16,-3-3 1 15,8 20-1-15,-4-13 1 16,4 25-1-16,0-8 0 16,0 53-2-16,-4-25 1 15,0 33-1-15,-5-21 0 16,0 17-2-16,0-29 0 0,0 13-3 15,1-21 0-15,-1 16-9 16,0-24 1-16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20:33:09.746"/>
    </inkml:context>
    <inkml:brush xml:id="br0">
      <inkml:brushProperty name="width" value="0.15" units="cm"/>
      <inkml:brushProperty name="height" value="0.1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41EE369-B16B-48BD-990F-264C0EA7E85F}" emma:medium="tactile" emma:mode="ink">
          <msink:context xmlns:msink="http://schemas.microsoft.com/ink/2010/main" type="writingRegion" rotatedBoundingBox="15498,10656 15870,10656 15870,12191 15498,12191"/>
        </emma:interpretation>
      </emma:emma>
    </inkml:annotationXML>
    <inkml:traceGroup>
      <inkml:annotationXML>
        <emma:emma xmlns:emma="http://www.w3.org/2003/04/emma" version="1.0">
          <emma:interpretation id="{A18B3807-F30B-47A6-B753-D6C20B964BCE}" emma:medium="tactile" emma:mode="ink">
            <msink:context xmlns:msink="http://schemas.microsoft.com/ink/2010/main" type="paragraph" rotatedBoundingBox="15498,10656 15870,10656 15870,12191 15498,121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C44AFB-5517-4616-8B17-0DDBDC1E3D71}" emma:medium="tactile" emma:mode="ink">
              <msink:context xmlns:msink="http://schemas.microsoft.com/ink/2010/main" type="line" rotatedBoundingBox="15498,10656 15870,10656 15870,12191 15498,12191"/>
            </emma:interpretation>
          </emma:emma>
        </inkml:annotationXML>
        <inkml:traceGroup>
          <inkml:annotationXML>
            <emma:emma xmlns:emma="http://www.w3.org/2003/04/emma" version="1.0">
              <emma:interpretation id="{F7946E1B-4B6D-401A-A7BF-A6866BC08BFD}" emma:medium="tactile" emma:mode="ink">
                <msink:context xmlns:msink="http://schemas.microsoft.com/ink/2010/main" type="inkWord" rotatedBoundingBox="15498,10656 15870,10656 15870,12191 15498,12191"/>
              </emma:interpretation>
              <emma:one-of disjunction-type="recognition" id="oneOf0">
                <emma:interpretation id="interp0" emma:lang="fr-FR" emma:confidence="0">
                  <emma:literal>?</emma:literal>
                </emma:interpretation>
                <emma:interpretation id="interp1" emma:lang="fr-FR" emma:confidence="0">
                  <emma:literal>!</emma:literal>
                </emma:interpretation>
              </emma:one-of>
            </emma:emma>
          </inkml:annotationXML>
          <inkml:trace contextRef="#ctx0" brushRef="#br0">103 570 44 0,'-22'-4'22'0,"-14"-44"-17"0,32 33 23 16,-5-5-25-16,-4-4 0 16,4-7 1-16,4-12 0 15,1 3-6-15,8-7 1 16,10 0 3-16,8-1 0 16,0 1-2-16,5 0 1 15,8 8-1-15,0 7 0 16,5 4 0-16,0 17 0 0,-4 11 0 15,-5 15 1-15,-5 9-1 16,-8 19 0-16,-9 16 0 16,-5 16 1-16,-13 0-1 15,-4 4 1-15,-5 7-1 16,1-7 1-16,-1 4-1 16,0-8 1-16,5-4-1 15,4-4 0-15,5-8-2 16,4-12 1-16,8-8-3 15,6-3 1-15,3-13-5 16,1-3 0-16,0-4-7 16,4 3 1-16</inkml:trace>
          <inkml:trace contextRef="#ctx0" brushRef="#br0" timeOffset="195.114">360 1534 43 0,'-13'0'21'0,"17"0"-28"0,0-11 36 16,1 3-36-16,-1 4 1 15,5-8-15-15,-9 0 0 16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5:56.061"/>
    </inkml:context>
    <inkml:brush xml:id="br0">
      <inkml:brushProperty name="width" value="0.15" units="cm"/>
      <inkml:brushProperty name="height" value="0.15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379AD357-2400-4B29-91D0-FAF78C437A71}" emma:medium="tactile" emma:mode="ink">
          <msink:context xmlns:msink="http://schemas.microsoft.com/ink/2010/main" type="inkDrawing" rotatedBoundingBox="4711,11921 11558,2201 18310,6957 11463,16677" shapeName="Other"/>
        </emma:interpretation>
      </emma:emma>
    </inkml:annotationXML>
    <inkml:trace contextRef="#ctx0" brushRef="#br0">2412 2539 30 0,'-7'0'15'0,"7"-11"-9"0,0 11 15 16,0 4-21-16,0-4 1 16,0 0 1-16,3 3 0 15,1 4-2-15,-4-7 0 16,8 11 2-16,0-4 0 16,0 0 0-16,4 0 0 15,-1-1 0-15,1 1 0 0,4 0 0 16,3 7 0-16,5-3 0 15,3 6 0-15,8 4 0 16,1-4 0-16,7 4-1 16,-4 4 1-16,0-1-1 15,-4 11 0-15,0-4 0 16,1 0 0 0,18 18 0-1,-3 0 0-15,-8-11 0 16,0 0 0-16,1 8 0 15,-1-5 0-15,0 1-1 16,-8 7 1-16,0-7-1 16,-7 3 0-16,-5 0 0 15,1 0 1-15,-5 1-1 16,-3-1 0-16,-5-3 0 16,-3-1 1-16,0-6-1 15,-4 3 1-15,-4 4-1 16,0 0 0-16,0 3 0 0,0 0 1 15,-4 1-1-15,0 6 0 16,-4 3 0-16,4-6 0 16,-3 3 0-16,-1 1 0 15,4-5 0-15,4-6 0 16,-4 7 0-16,0-1 0 16,0 5 0-16,0 2 1 15,4 1-1-15,0 10 0 16,0-7-1-16,0 4 1 15,0-4 0-15,0-3 0 0,4-1 0 16,-4-2 0-16,4 9 0 16,-4-6 0-16,0 3 0 15,-4 7 1-15,0-3-1 16,-4-1 0-16,1 8 0 16,-5-11 0-16,0 4 0 15,4-15 1-15,-11 39-1 16,7-17 0-16,-4 20 0 15,1-3 0-15,-5 0 0 16,8-3 1-16,1 3-1 16,-1-7 1-16,0 0 0 15,4 7 0-15,-3-17-1 16,3-4 1-16,0-4 0 16,0-3 0-16,0-3-1 0,0-14 1 15,1 0-1-15,-5-1 1 16,0-2 0-16,0 2 0 15,-3 1-1-15,-5 7 0 16,1-4 0-16,-1 7 0 16,0-10 0-16,-3-4 0 15,-5-6 1-15,-3-8 0 16,-4-3 1-16,0-7 0 16,-4-4 0-16,-4-3 0 15,3 0 0-15,-3 0 0 16,8-3-1-16,0-1 1 15,0 4-2-15,-1 3 1 0,5 1-1 16,0 3 0-16,-1-4 0 16,5 4 0-16,0-3 0 15,3 3 0-15,-3-1 0 16,-1 1 0-16,-3-3 0 16,0 3 0-16,-8 0 0 15,-1 0 0-15,-3-4 0 16,12-3 0-16,0 0 0 15,-1 3 0-15,1 4 0 16,4 4 0-16,-1-1-1 16,-3-3 1-16,4 0 0 15,-5 10 0-15,5-3 0 16,-1 7 0-16,1 0 0 16,-4-4 1-16,-1-3-1 15,-3 0 0-15,-4 3-1 0,-4 1 1 16,-4-5 0-16,4 1 1 15,0 0-1-15,0-3 0 16,0-1 0-16,0 0 0 16,0 4 0-16,4 0 0 15,-1 4-1-15,1-5 0 16,-4 1 0-16,0 0 1 16,-4-3-1-16,0-1 1 15,0-3-1-15,4-4 1 16,4 1 0-16,0 3 0 15,0 0 0-15,7 0 0 0,-3 3 0 16,4-3 0-16,3 7-1 16,5 0 0-16,0-7 1 15,-1 6 0-15,4 8 0 16,5 4 0-16,-1-8-1 16,0 4 0-16,1-4 1 15,-5 0 0-15,-3 1-1 16,3-1 1-16,1-6 0 15,-9-5 0-15,5 1 0 16,-5 0 0-16,9 0 0 16,-5-3 0-16,5-4 0 15,-1 0 0-15,4 0-1 16,5-4 0-16,-1-3 0 16,0 0 1-16,1 0 0 15,-1-3 0-15,-4-1 0 16,0-3 0-16,1 4-1 0,-1-1 1 15,0 1 0-15,1 3 0 16,-1-7 0-16,4 0 0 16,5 0-1-16,-1 7 1 15,4-4 0-15,0-3 0 16,0 7-1-16,0 0 1 16,0 0-1-16,0 0 1 15,4 0 0-15,0 4 0 16,0-1 0-16,0 1 0 15,0-4 0-15,0 0 0 0,0 3 0 16,0 1 0-16,0-4-1 16,0 3 1-16,0-3 0 15,0 0 0-15,8-3-1 16,0-1 1-16,0 1-1 16,4-8 1-16,-1 4 0 15,1-3 0-15,0-4-1 16,11-7 1-16,1 0 0 15,-1 0 1-15,5-3-1 16,-1 3 0-16,-4 4 0 16,5 6 0-16,-1-3 0 15,5-3 0-15,-1 3 0 16,-4-10 0-16,-3 3 0 16,-1-3 0-16,1 6-1 15,3 1 1-15,-7-1 0 16,3 1 1-16,-3 0-2 15,-1 3 1-15,-3 0 0 0,4 3 0 16,-5 1 0-16,5 3 1 16,-5 0-2-16,5 3 1 15,-4 1 0-15,-1 3 1 16,5 0-1-16,0 0 0 16,7 0-1-16,-4 0 1 15,1-4 0-15,3 1 0 16,1-1-1-16,-5 1 1 15,8 0 0-15,-3-1 0 16,-9 4 0-16,1 0 0 0,0 0 0 16,3-3 0-16,-3-1 0 15,-5 1 0-15,5-1 0 16,-4-3 0-16,3 0 0 16,1-3 0-16,-1 3 0 15,5-4 0-15,-1 4 0 16,1 0 0-16,-5 1 0 15,5-1 0-15,-5-4 0 16,5 4 0-16,-5 0 0 16,5 0 0-16,-1 0 0 15,1 0 0-15,3-3 0 16,-3 3 0-16,-1-4 0 16,9 1 0-16,-9 0 0 15,4-1 0-15,1 1 0 16,-5-1 1-16,-3 1-2 15,-1 3 1-15,5-4 0 0,-1 4 1 16,1 4-2-16,-1 0 1 16,5-1-1-16,-1-3 1 15,-3 7-1-15,-1-7 1 16,-3 4 0-16,-1-1 0 16,-3-3 0-16,4 4 0 15,-5 3 0-15,5-4 0 16,-5 4 0-16,1 0 1 15,0 0-1-15,-1-3 0 16,1 3-1-16,0 3 1 16,-8-10-1-16,3 4 1 0,1-4 0 15,0 7 0-15,-4-4-1 16,3 8 1-16,5-4 0 16,-4 3 0-16,0 4 0 15,-1 4 0-15,1-4-1 16,4 0 1-16,-8 0 0 15,7 3 0-15,-3 0 0 16,0-3 0-16,-1-3 0 16,-3 6 0-16,0-3 0 15,0 0 1-15,0 0-1 16,-4 4 0-16,0-1 0 16,-1 1 1-16,1 2-1 15,-4 1 0-15,0 4 0 16,0 3 0-16,0 7 0 15,0-4 0-15,0 0 0 16,4-6 0-16,-4 9-1 0,0 5 1 16,0-1 0-16,0 4 0 15,0 3 0-15,0 11 0 16,-4-4 0-16,0-3 1 16,1 0-1-16,-1-4 0 15,0-3 0-15,0-4 0 16,0 0 0-16,4 1 0 15,-4-5-1-15,-4 1 1 16,4 0 0-16,-4-4 0 16,4-6 0-16,4 3 0 15,-3-7 0-15,3 0 0 0,-4 0-1 16,4-11 0-16,-4-3 0 16,0-3 1-16,0-11-1 15,0-7 1-15,4-7 0 16,0 4 0-16,-4-4 0 15,4 0 0-15,0 3-1 16,8-6 1-16,0 7 0 16,3-4 0-16,1-3-1 15,0 6 1-15,4 1 0 16,-1-7 0-16,1-1 0 16,0-6 0-16,3 3 0 15,1 7 0-15,-1 1 0 16,5-1 0-16,-1 0 0 15,1 0 0-15,-1 0 0 16,1 0 1-16,-1 1-2 0,9-1 1 16,-1 3 0-16,-4-9 0 15,1 6 0-15,-1 0 0 16,0 4 0-16,-3-11 0 16,-1 3 0-16,1-2 0 15,-5-1 0-15,1 0 1 16,-4 4-1-16,-1-4 0 15,1 4 0-15,0 10 0 16,-1 3 0-16,1 4 0 16,0 1 0-16,-1 2 0 0,5 8 0 15,-1-4 0-15,5 0 0 16,-1 0 0-16,5 0 0 16,-5 0 0-16,1 0 0 15,7-4 0-15,0 1-1 16,1 3 1-1,11 0 0 1,4 0 0-16,-12 4 0 16,0 3 1-16,-3 3-1 15,-9 1 0-15,1 3 0 16,-1 0 0-16,-3-1 0 16,-1 5 0-16,5-8 0 15,3 4 0-15,4 0 0 16,1 0 0-16,-1-7 0 15,0 0 0-15,12 0 0 16,0 4 0-16,4 3 0 0,4 3 0 16,0 8 0-16,-12-5 1 15,12 19-1-15,0-1 0 16,4 11-1-16,0 3 1 16,-1-3 0-16,13-4 0 15,0 0-1-15,15 1 1 16,-16-1 0-16,-3 0 0 15,0 0 0-15,-1-6 0 16,-3-8 0-16,-4-3 1 16,0 7-1-16,-1-11 0 15,9 8 0-15,-12 2 0 16,0-6 0-16,0 4 0 0,-4 6 0 16,-4 0 1-16,-4-6-2 15,-4 9 1-15,0 8 0 16,-7-10 1-16,7-1-1 15,0 4 0-15,-4-1 0 16,1-6 1-16,-5 4-1 16,1-1 0-16,-1-3 0 15,-7-4 0-15,3 0 0 16,1-10 0-16,-1 0 0 16,-3 0 0-16,-1 7 0 15,-3-4 0-15,-1-3 0 16,1 0 0-16,-4-3 0 15,0 6 0-15,-1-13 0 16,-3-11 0-16,-8 0 0 0,-4-4 0 16,-7 1 0-1,-5-8 0-15,-4-2 0 0,1-5 1 16,-1 1-1-16,1-4 1 16,-1-3-1-16,4 3 0 15,1 0 0-15,-1 0 0 16,0 0 0-16,5-3 0 15,-1 3 0-15,4-7 0 16,0-3 0-16,4 0 0 16,0 3 0-16,0-3 0 15,1 6 0-15,-1 1 0 16,0-4 0-16,0 1 0 0,0-1-1 16,0 3 1-16,0 1 0 15,0 3 1-15,0 0-1 16,0-3 0-16,0 7 0 15,0-4 0-15,1 4 0 16,-1 3 0-16,-4 0 0 16,4 0 0-16,-8 0 0 15,4 4 1-15,1-1-1 16,-5 1 0-16,0 0 0 16,0-1 0-16,1 4 0 15,-1-10 0-15,0 6 0 16,0 5 1-16,-3-1-1 15,-1 0 0-15,-4 3 0 16,1-6 0-16,-1 3 0 16,-3 0 1-16,-5 4-2 15,-3 3 1-15,0-4 0 0,-1 1 0 16,5-1 0-16,0 1 0 16,-5-1 0-16,5 1 0 15,0 0 0-15,-5-1 0 16,5 1 0-16,-4-1 0 15,3 1 0-15,5-1 0 16,-1 1 0-16,5-1 0 16,-1 1 0-16,4 0 0 15,-3-1 0-15,-1 1 0 16,5-1 0-16,-9 1 0 16,4-4 0-16,1 0 0 0,-5-3-1 15,1 6 1-15,-4-10 0 16,-1 4 0-16,1-7 0 15,3-1 0-15,1-3 0 16,3 4 0-16,1 0 0 16,-5-4 0-16,1 7 0 15,-1-3 0-15,-3-1 0 16,3 1 0-16,1 0 0 16,-5 6 0-16,5 1 0 15,-1-1 1-15,5 1-1 16,-1-4 0-16,5 0 0 15,-1 0 0-15,0 0-1 16,1-3 1-16,3 3 0 16,4 0 0-16,-4-7 0 0,1 4 0 15,7-11 0-15,-4 1 0 16,0 2-1-16,0 1 1 16,4 3 0-16,4 0 0 15,4 0 0-15,4-3 0 16,0 0 0-16,0-1 0 15,-1 8 0-15,5 0 0 16,0-8 0-16,0 1 0 16,-4 0 0-16,-1-4 0 15,1 4 0-15,0-11 0 16,0 0 0-16,-4 4 0 0,0-7 0 16,0-8 0-16,0 1 0 15,-4 7 1-15,0 3-1 16,0 4 1-16,0-4-1 15,0 1 0-15,0-5 0 16,0 5 1-16,0-8-1 16,-4 4 0-16,4-4 0 15,0-7 0-15,-4-3 0 16,0-7 0-16,0 7 0 16,0-4 0-16,0 1 0 15,4-1 0-15,0-10 0 16,0 3 0-16,0 8 0 15,-4-11 1-15,4-1-1 16,-4 8 0-16,4 4 0 16,0 6 1-16,0 4-1 15,4 7 0-15,0-1 0 16,4 1 0-16,4 3-1 0,-1 1 1 16,1 2 0-16,4 5 0 15,-1-5-1-15,1 8 1 16,4-4 0-16,-1 0 0 15,1-3-1-15,-1 3 1 16,1 4 0-16,-1 3 0 16,5 7 0-16,-1 0 0 15,1 1 0-15,-1-1 0 16,9 0 0-16,-5 0 0 0,-3 0 0 16,-1 0 0-16,1 4 0 15,3-1 0-15,-3-2 0 16,-1 2 0-16,-3 4-1 15,-1 0 1-15,1-3-1 16,3 3 1-16,1 7 0 16,-1 0 0-16,1 0 0 15,7 4 0-15,-4-4 0 16,5 3 0-16,-1 1-1 16,-11-1 1-16,19 8 0 15,4-1 0-15,0-3 0 16,0 0 0-16,0 4-1 15,-8-1 1-15,4-3 0 16,0 7 0-16,1 0 0 16,-5 0 0-16,4-4-1 15,0 4 1-15,-4 0 0 16,4-3 0-16,5-1 0 0,-1 1 0 16,0-4-1-16,0 3 1 15,4-6 0-15,0 3 0 16,-8 0 0-16,0 0 0 15,0-4 0-15,0 4 0 16,0 0 0-16,1-7 0 16,3 0 0-16,-4-6 0 15,4-5 0-15,0-3 0 16,4-3 0-16,-4 0 0 16,4-4 0-16,4 0 0 0,-8 0 0 15,-4-7 0-15,-4 4 0 16,-4-7 0-16,1 10 0 15,-1 0 0-15,4 0-1 16,-3 4 1-16,-1-1 0 16,0 5 1-16,-3-1-1 15,-1 0 0-15,4 0 0 16,5 0 0-16,7 0 0 16,0 4 1-16,0-11-2 15,0 7 1-15,-4-7 0 16,-4 4 0-16,-3-4 0 15,-1 4 0-15,8 3 0 16,-8 3 0-16,1 1 0 16,-1 0 0-16,0 3 0 15,1-4 0-15,-1 8 0 16,0-1 0-16,4 4 0 16,5 0 0-16,3 1 0 15,0 6 0-15,4-4 0 0,-4 8 0 16,-4-4 0-16,4-4 0 15,0 1 0-15,0 3 0 16,0 0-1-16,0 0 1 16,-4 0 0-16,8 10 0 15,0-7 0-15,0-3 0 16,0 11 0-16,0-4 0 16,-4 0 0-16,-4-4 0 15,1 1-1-15,-5 6 1 0,-4-6-1 16,0-1 1-1,1 1 0-15,-1-1 0 0,0-6 0 16,1-1 0-16,-5 1 0 16,0-4 0-16,-3 7 0 15,-1-4 0-15,1 1 0 16,7 3 1-16,-3 0-1 16,-5 0 0-16,5 3 0 15,-5 1 0-15,0 3 0 16,5 0 0-16,-5 3 0 15,1 4 0-15,-1-4 0 16,-3 1 0-16,3 3 0 16,1-4 0-16,-1-3-1 15,1-3 1-15,-1-1 0 16,1-6 0-16,3 3 0 16,-3-18 0-16,-1 1 0 15,1 0 0-15,-5 3 0 0,1 3 1 16,-4 1-1-1,-5-1 0-15,1 4 0 0,-4 0 0 16,0 0 0-16,-4 0 0 16,-4 7 0-16,0 0 1 15,0 0-1-15,0 0 0 16,0 0 0-16,0 0 1 16,0-3-1-16,0 3 0 15,0-4 0-15,0 4 0 16,-4-10 0-16,0 3 0 0,0 0 0 15,0-3 0-15,-4-1 0 16,0 4 0-16,0-3 0 16,-3 3 0-1,-9 14 0 1,1-7 1-16,3 7-1 16,-4-7 0-16,5 0 0 15,-1 3 1-15,0-17-1 16,5 7 0-16,-1-3-1 15,0 3 1-15,-7-3 0 16,3 3 0-16,-4 0 0 16,1-4 0-16,-1 1 0 15,-3 3 0-15,-5 3 0 16,5 1 1-16,-5 3-1 16,5 0 0-16,-8 0 0 15,7 7 0-15,1-7-1 16,-1-4 1-16,5 8 0 0,-1-8 0 15,0 1 0-15,1-4 0 16,-1 7 0-16,5 0 0 16,-1-4 0-16,-4-3 1 15,1 4-2-15,-1 3 1 16,1 0 0-16,-1-3 0 16,1 3 0-16,-1-4 0 15,-4 4 0-15,1 0 0 16,-4-3 0-16,-5 3 1 15,5-4-2-15,-8 1 1 0,-5-1 0 16,5 1 0-16,4-1 0 16,0-3 1-16,-1 4-1 15,1-4 0-15,0 0 0 16,-1 0 0-16,1 3 0 16,0 1 0-16,3-1-1 15,1 4 1-15,0 0 0 16,-1 0 0-16,-3 4 0 15,7-1 0-15,-11 1 0 16,0-1 1-16,-4 4-1 16,0-3 0-16,3-1 0 15,1 4 0-15,4-3 0 16,3-1 0-16,-3-3 0 16,0 4 0-16,-1-4 0 15,1 0 0-15,4 0 0 16,-1 3 0-16,1 1 0 0,7-1 0 15,-3 1 0-15,-1 6 0 16,1-7-1-16,-1 8 1 16,-3 6-1-16,-4-3 1 15,3 7-1-15,1 3 1 16,0 4 0-16,3-7 0 16,-11-3 0-16,3 6 0 15,5-3 0-15,4 0 0 16,-1-4-1-16,5-3 1 15,-1 3 0-15,0-6 0 16,1-1 0-16,-1 4 0 0,1-3 0 16,-1-4 1-16,1-4-2 15,3 11 1-15,0-7 0 16,1 3 0-16,3-6 0 16,0-4 0-16,4 7-1 15,0 0 1-15,1-7 0 16,3 0 0-16,0-4-1 15,0-6 1-15,0-1 0 16,0 4 0-16,0-6 0 16,0-1 0-16,0-4 0 15,0 1 1-15,0 3-1 16,1 0 0-16,-1 0 0 16,0-3 1-16,-4 3-1 15,8 0 0-15,0 0 0 16,0-3 0-16,0-4 0 15,8 0 0-15,-4-4 0 16,0 5 0-16,3 2-1 0,1-3 1 16,0-3 0-16,4-4 1 15,3 0-1-15,1 0 0 16,4 1 0-16,-1-1 0 16,-3 0 0-16,3 7 1 15,1-7-2-15,-4 4 1 16,-1-4 0-16,1 7 0 15,4 4 0-15,3-1 1 16,4 1-2-16,1-7 1 0,-5 3 0 16,5-4 1-16,-1-2-1 15,1 2 0-15,-1 4 0 16,-4 0 0-16,1 4-1 16,-5-4 1-16,1 4 0 15,0-4 0-15,7 7-1 16,-3-3 1-16,-1-1 0 15,4-3 1-15,5-3-1 16,-1 0 0-16,0-1 0 16,-3-3 0-16,-1-3 0 15,4 0 1-15,5-4-2 16,-5 7 1-16,0-10 0 16,1 7 1-16,-5-1-2 15,0 4 1-15,-3 1 0 16,3-1 0-16,-3 0 0 0,-1-7 1 15,-3 7-2 1,-4 0 1-16,-1 1 0 16,1-8 1-16,-1 0-1 0,1 4 0 15,-4-8 0-15,4 5 0 16,-1-5 0-16,1-2 0 16,3 9-1-16,1-6 1 15,0 7 0-15,-1 3 0 16,5-7 0-16,-5 7 1 15,5-3-1-15,7 0 0 0,0 3 0 16,8 0 0-16,-3 0 0 16,-1 0 0-16,4 0-1 15,-4 1 1-15,4-5 0 16,-7 4 0-16,-1 8 0 16,0-1 0-16,1 0-1 15,3 3 1-15,0 1 0 16,0 3 1-16,-3 4-1 15,-1-1 0-15,0 4 0 16,5 0 0-16,-1-3 0 16,0 3 0-16,-4-7 0 15,1 3 0-15,-1-2 0 16,-4-1 1-16,-7-4-1 16,0 1 0-16,-5 3 0 15,1-7 1-15,-4 7-1 16,-5 7 0-16,1 0 0 0,-4-7 0 15,-4 7 0-15,4 0 0 16,4 7 0-16,-8-7 0 16,0 7 0-16,0 0 0 15,-4-3 0-15,-4 3 1 16,0-7-1-16,0 4 0 16,1-1 0-16,-1-3 0 15,-4 7 0-15,-7 4 0 16,3-4 0-16,0 0 1 15,1 0-1-15,-17 10 0 16,9-7 0-16,3 1 0 0,1 6 0 16,3-3 0-1,0 0-1-15,1-3 1 0,-1 6 0 16,4 1 0-16,0-1 0 16,5-10 0-16,-5 7 0 15,4-7 0-15,0 4 0 16,-3-1 0-16,-1 4 0 15,0-4 0-15,-4 1 0 16,1 3 0-16,-1 3 0 16,4-3 1-16,-7 4-1 15,-1 3 0-15,5 3-1 16,-1 0 1-16,0-3 0 16,-3 0 0-16,-5 0 0 15,1 4 0-15,-5-4 0 16,9-1 0-16,-9 8 0 15,1 0 1-15,-4-3-1 16,7-1 0-16,-3 0-1 16,7-6 1-16,1-1 0 0,3-3 0 15,-4 4 0-15,5 3 0 16,-1 3 0-16,0-7 0 16,1 8 0-16,-5-4 0 15,4 3 0-15,1 4 0 16,-1 0 0-16,0-7 1 15,1 10-1-15,-5 1 0 16,1-1 0-16,3-7 0 16,0 8 0-16,1-1 0 0,-1 0-1 15,0-6 1-15,1 10 0 16,3-4 0-16,-4-3 0 16,5-4 0-16,-5-3 0 15,0 0 0-15,-3 3 0 16,-1 1 0-16,-3-4 0 15,3 3 1-15,-3 1-1 16,3-5 0-16,-3 5 0 16,3-4 0-16,-4 0 0 15,5-4 0-15,-1 11 0 16,5-4 0-16,-1 8 0 16,-4 3 0-16,5-1 0 15,-5 1 0-15,1 0 0 16,-1 7 0-16,0 0-1 15,1-7 1-15,-1 3 0 16,9-7 0-16,-9 4 0 16,4 0 0-16,-3-4 0 0,3-3 1 15,0 0-1-15,1-4 0 16,-5 1 0-16,5-4 0 16,-9 3 0-16,-3 0 0 15,-1 1 0-15,1-1 0 16,-4 1 0-16,7-4 0 15,-15 0 0-15,4-1 0 16,0 12 0-16,3-4 0 16,-3 3 0-16,4 0 0 0,-1 8 0 15,1-4 0-15,0-1-1 16,3-6 1-16,5 0 0 16,-1-7 0-16,-3 3 0 15,11-3 0-15,-15-3 0 16,4 3 0-16,-1-7 0 15,9 0 1-15,-5 0-2 16,-3 3 1-16,3-3 0 16,1 0 1-16,-1-4-1 15,1-6 0-15,3-1 0 16,5-3 0-16,-1 1-1 16,4-5 1-16,0-6 0 15,5 3 0-15,-1-7-1 16,0-3 1-16,4-1 0 15,-4-3 0-15,0 1 0 16,0 2 0-16,-3-6 0 16,-1 3 0-16,-4 0 0 15,1 0 0-15,-1 1 0 0,4-5 1 16,1 1-1-16,-1 7 0 16,4-4 0-16,0-4 0 15,4-2 0-15,0-8 0 16,0 7-1-16,0 0 1 15,4-3 0-15,0 0 0 16,4 3 0-16,0 4 0 16,4-4 0-16,4 0 0 15,4-3 0-15,-1 3 0 0,1 4-1 16,0 3 1-16,-1-11 0 16,13 5 0-1,3-15 0 1,0 4 0-16,-3 6 0 15,-1 1 0-15,-4 0 0 16,1 7 0-16,-4-1 0 16,-1 1 0-16,5 3-1 15,-9 4 1-15,5-1 0 16,-5 1 0-16,1 0 0 16,0-4 1-16,3-3-1 15,1 3 0-15,3 0 0 16,1-3 0-16,-1-1 0 15,-3 8 0-15,3-11 0 16,-3-3 0-16,0 0 0 16,-1-1 0-16,-3-2 0 15,0 2 1-15,-5 4-1 0,1-6 0 16,-4 9 0-16,0 8 0 16,-1 3 0-16,1 4 0 15,0-1 0-15,4 4 0 16,-8 4 0-16,0 0 0 15,0 3 0-15,-4 0 0 16,0 7 0-16,0-4 1 16,0 4-1-16,0-3 0 15,-4 3 0-15,0 0 0 0,0 3 0 16,0 1 0-16,-4-1 0 16,0 8 0-16,0 6 0 15,1-7 0-15,-1 4 0 16,0 0 0-16,0 4 0 15,0-4 0-15,-3 3 0 16,-1-3 0-16,0 3 0 16,-4 1 0-16,1 3 0 15,-1 6 0-15,-3-2 0 16,-1 3 0-16,0 3 0 16,1 0 0-16,-1-3 0 15,-7 3 0-15,3 4 0 16,-3-4 0-16,3 1 0 15,-3-1 0-15,4 0-1 16,-1 1 1-16,1 9 0 16,-5-6 0-16,5 0 0 15,3 0 0-15,1 3 0 0,3 7 0 16,0-6 0-16,5 6 0 16,-5-7 0-16,4 0 0 15,-4 1 0-15,1-4 0 16,-1-1 0-16,1-2 0 15,3-5 0-15,-4 8 0 16,4-3 0-16,1 2 0 16,-1 8 0-16,4-11 0 15,0 11 0-15,-4 0 0 16,1 0 0-16,3 3 0 0,0-3 0 16,0-4 0-16,0-3 0 15,5 3 0-15,-1-3 0 16,0 0 0-16,0-4 0 15,4-3 0-15,0 3 0 16,4 0 0-16,0 1 0 16,0-1 0-16,3-3-1 15,1 7 1-15,0-8 0 16,0 1 0-16,0-7 0 16,-1 4 0-16,5-5 0 15,0 5 0-15,0-8 0 16,-1 1 0-16,-3-5 0 15,4 5 0-15,-4-4 0 16,0 7 0-16,0-7 0 16,-1 0 0-16,1-1 0 15,-4-2 0-15,0 6 0 16,0-6 1-16,0 3-1 0,-4 3 0 16,4 0 0-16,0 1 0 15,0-1 0-15,-4 1 0 16,3-1 0-16,1-3 0 15,-4 0 0-15,0-4 0 16,0 4 0-16,4 4 0 16,-4-4 0-16,0 3 0 15,0 4 0-15,0 0 0 16,-4 0 0-16,0-1 0 16,1 5 0-16,-1-4 0 0,-4 6 0 15,0 1 0-15,0-7 0 16,0 0 0-16,1 0 0 15,-1 0 1-15,0 0-1 16,0 7 0-16,0-11 0 16,-4-7 0-16,5 4 0 15,-1 0 0-15,0-3 0 16,0-4 0-16,0 0 0 16,0 3 0-16,5-3 0 15,-5 0 0-15,0 3 0 16,0 1 0-16,4-1 0 15,0 1 1-15,0-4-1 16,0 0 0-16,1 0 0 16,-1 0 0-16,0-4 0 15,0 0 0-15,-8 4 0 16,8-3 1-16,-4-1-1 16,0-3 1-16,1 4-1 15,-1-4 1-15,0 0-1 0,0 0 0 16,0 0 0-16,0 0 1 15,1 0-1-15,-5 0 0 16,-8 0 0-16,1 0 1 16,-9 0-1-16,1 3 1 15,-8 1-1-15,3 3 0 16,1 0 0-16,0 0 1 16,-1 0-1-16,1 0 0 15,0 0 0-15,0-4 1 0,3 1-1 16,1-1 0-16,-1 1 0 15,5-1 0-15,-5 0 0 16,9-3 0-16,-1 0-1 16,1 0 1-16,3 0 0 15,-4 0 0-15,-3 0 0 16,3 0 0-16,1-3 0 16,-5 0 0-16,1-1-1 15,-1-3 1-15,-3 4 0 16,0-4 1-16,-5 0-1 15,5 3 0-15,-1 1 0 16,1-1 0-16,0 1 0 16,-1 3 0-16,1 0 0 15,-1 3 0-15,5-3 0 16,-4 0 0-16,7 0 0 0,0 0 0 16,1 0 0-16,3-3 0 15,1-1 0-15,-1-3 0 16,0 0 0-16,1 0 0 15,-1 0 0-15,0 0 0 16,-3 1 0-16,-1-1 0 16,1 3 0-16,-5 1 0 15,1-1 0-15,3-3 0 16,0 4 0-16,-7-4 0 16,7 3 0-16,-3 1 0 15,3-4-1-15,5 0 1 0,-1 3 0 16,4-6 0-16,-3 6 0 15,3 1 0-15,-4-7 0 16,5-1 0-16,-1 4 0 16,-4 0 0-16,0-7 0 15,5 7 1-15,-1-3-1 16,0-1 0-16,4-2-1 16,1-1 1-16,-1-4 0 15,0 1 0-15,4-4 0 16,0 4 0-16,-4-4-1 15,4-4 1-15,0 4 0 16,1-10 0-16,-1 7 0 16,0-8 0-16,0 8 0 15,0 0 0-15,4-1 0 16,0 1 0-16,0-4 0 0,0-3 0 16,-4 3 0-16,0 0 1 15,4-7-1-15,-4 1 0 16,0-5 0-16,0 5 0 15,0 2-1-15,0 1 1 16,1 0 0-16,-5-1 0 16,4-3 0-16,0-3 0 15,0 3 0-15,0 4 0 16,0-4 0-16,0 0 0 16,0 1 0-16,0-1 0 15,1 7 0-15,-1-7 0 16,0 0 0-16,4 8 1 0,-4-5-1 15,0 1 0-15,0 3 0 16,0-7 0-16,0 8 0 16,0 2 0-16,0-3 0 15,0 4 0-15,0 0 0 16,-7-8 0-16,-1 4 0 16,-4 1 0-16,-3-5 0 15,-5 1 0-15,1-4 0 16,-1 4 1-16,-15 3-1 15,4 0 0-15,0 4 0 16,3 0 0-16,-3-1 0 16,-4 4 1-16,4 0-1 15,3 4 0-15,1-7 0 16,0-1 0-16,3 1-1 16,1 3 1-16,-4-3 0 15,-1 6 0-15,-3 1 0 0,4 3 0 16,-4 4 0-16,-5 3 0 15,1 0 0-15,4-7 0 16,4 3 0-16,-1 1 1 16,-3-8-1-16,4 8 0 15,0-4 0-15,-1-10 0 16,1-1-1-16,0 5 1 16,-1-5 0-16,5 1 0 15,-4-1 0-15,-1-2 0 16,1 2 0-16,-4 1 0 0,0 3 0 15,-9 4 0-15,1-1 0 16,4 1 0-16,0-4 0 16,8-3 0-16,0-1 0 15,3 4 0-15,5 0 0 16,3 1 0-16,0 2-1 16,5-10 1-16,-1 4-1 15,4 7 1-15,1-4-2 16,-1 3 1-16,4 4 0 15,0-3 0-15,0 3-1 16,1 4 1-16,3-1 0 16,-4 4 1-16,0-10-1 15,0 6 1-15,4 4 0 16,0-3 0-16,0 3 0 16,1 4 0-16,3 3 0 0,0-7 0 15,0 7 0 1,0-11 0-16,0 11 0 0,0-7 1 15,0 7-1-15,0-7 0 16,3 14 0-16,-3-3 0 16,4-1 0-16,0 1 0 15,0 6-1-15,0-3 1 16,4 4 0-16,0-5 0 16,0 5 0-16,-1-1 0 15,1 1 0-15,0 3 0 16,0 3 0-16,0 1 0 15,0-1 0-15,3 4 0 16,9 17 0 0,-4-3 1-16,-1-4-1 15,1 0 0-15,7-3 0 16,-3 4 0-16,3-5 0 16,-3 1 0-16,0 0 0 15,-1-3 0-15,5-5 0 16,-5 1 0-16,1-3-1 15,3 9 1-15,-3-6 0 16,-1 0 0-16,1 0 0 16,0 0 0-16,-1 0 0 15,-3-4 0-15,3 1 0 16,1-4 0-16,-1-4-1 16,1 0 1-16,4 1 0 15,-1-4 1-15,1-4-1 0,-1 1 0 16,-3 3 0-16,-1-4 0 15,1 1 0-15,-1-1 0 16,9 4-1-16,-5-7 1 16,-3 4 0-16,-1-4 0 15,1-4 0-15,3 1 0 16,-7 3 0-16,0 0 1 16,-1 0-1-16,-3 0 0 15,-4 3 0-15,4 1 0 16,-4-4 0-16,-1 3 0 15,5 1 0-15,-4-1 0 0,0 4 0 16,0-3 0-16,-1-1 0 16,1 0 0-16,0-3 0 15,-4-3 0-15,-4 3 0 16,0-7 0-16,0 7 0 16,4-10 1-16,-4-1-2 15,4 4 1-15,-4-7 0 16,-4 4 1-16,0-1-1 15,4-2 0-15,0 2-1 16,0-3 1-16,0-3 0 16,0-4 1-16,0 0-2 15,0 0 1-15,0-3 0 16,4-1 0-16,-4-2 0 16,0 2 0-16,4 1-1 15,0-4 1-15,7 4 0 16,1 3 0-16,0-14-1 15,0 4 1-15,-1-4 0 0,1 4 1 16,0-1-1-16,0-6 0 16,-1-4 0-16,1 7 1 15,0 1-1-15,0-1 0 16,-1 7 0-16,1 7 0 16,-4 4 0-16,0 3 0 15,0 3 0-15,-4 4 0 16,-1 0 0-16,1 1 0 15,-4 6 0-15,0 0 0 16,0 0 0-16,4-7 0 0,-4 7 0 16,0 0 1-16,0 0-1 15,0 0 0-15,0 0 0 16,0 0 0-16,0 0 0 16,0 0 0-16,-4-4 0 15,0 8 0-15,1 3 0 16,-1-7 0-16,0 13 0 15,-4-2 0-15,4 3 0 16,-4 3 0-16,0 8 0 16,0-1 0-16,1 4 0 15,-1-7 0-15,0 10 0 16,0-3 0-16,0 0-1 16,0 13 1-16,-3-9 0 15,-1-1 0-15,8-3 0 16,-4 3 0-16,0 0 0 0,1-3 0 15,3 0 0-15,0 0 0 16,8-4-1-16,0-6 1 16,0 3 0-16,3 3 0 15,1-3-1-15,0 3 1 16,4 1 0-16,-4 2 0 16,3-2 0-16,1-4 0 15,0 6 0-15,-4-2 0 16,3-1 0-16,1 0 0 15,0-3 0-15,0 0 0 16,-1 7 0-16,5-7 0 16,0 0 0-16,-1-4 0 0,1 1 0 15,0-1 1-15,-1 0-2 16,1 4 1-16,0 0 0 16,-5 0 0-16,5 0 0 15,7 0 0-15,-3 0 0 16,-4 0 0-16,3 6 0 15,1 1 1-15,-1 4-1 16,1-5 0-16,0 1 0 16,3 0 0-16,-3 3 0 15,3 4 0-15,-3 3 0 16,-1 1 0-16,-3-4 0 16,0 3 0-16,-1 4 0 15,1-4 0-15,0 0 0 16,-5 4 0-16,5 7 0 0,0-4 0 15,-1-7 0-15,1 7 1 16,-4 4-1-16,-5-11 0 16,-3-3 0-16,0-4 0 15,-4 4 0-15,0-4 0 16,0 1 0-16,-4-4 0 16,0-4 0-16,1 0 0 15,-1 8 0-15,-4-8 0 16,4 0 0-16,0 1 0 15,0-1 0-15,0-3 0 16,4 3 0-16,0-6 0 0,0 6 0 16,0 0 0-1,0-3 0-15,0-7 0 0,0 0 0 16,0 0 0-16,0 3 0 16,-4-6 0-16,4 3 0 15,-4 3 1-15,0-3-1 16,1 4 0-16,-1-5 0 15,-4 1 1-15,0-3-1 16,0 3 0-16,0-4 0 16,-7 1 1-16,3-4-1 15,0-7 1-15,0 3-1 16,1-6 1-16,-1 3-1 16,0 3 1-16,0-3-1 15,1 4 1-15,-1-1-1 16,0 4 0-16,-3-4 0 15,3 4 0-15,-4-3 0 16,4 3 0-16,-3-4 0 0,-5-6 0 16,1 6 0-16,3-10 0 15,-4 4 0-15,5 6 0 16,-1-3 0-16,0-3 0 16,-3-1 0-16,7 8 0 15,-4-1 0-15,5 1 0 16,-1-4 0-16,-4 0 0 15,5 0 0-15,-5-4 0 16,0 1 0-16,4-1 0 16,-3-6 0-16,-1 3 1 15,1-3-1-15,-1 3 0 0,4-4 0 16,0 1 1-16,1-1-1 16,-1 1 1-16,-4-1-1 15,4 4 1-15,-7-3-1 16,3 0 0-16,1-1 0 15,-1-6 0-15,-4 6 0 16,5-6 0-16,-5 3 0 16,1-3 0-16,-1-1 0 15,0 4 0-15,-3 0 0 16,-1 4 1-16,1-1-1 16,3 1 0-16,-7 0 0 15,7 3 0-15,1-4 0 16,-1 4 1-16,1 0-1 15,-1 0 1-15,1 0-1 16,-1 0 0-16,-4 0 0 16,1 0 1-16,3 1-1 0,1-5 0 15,-1 4 0-15,1-3 0 16,-1-1 0-16,-3 4 0 16,-5 0 0-16,1-3 0 15,3 3 0-15,1 0 0 16,-5 0 0-16,1 0 0 15,-4-7 0-15,-1 4 1 16,1-8-2-16,4 4 1 16,-1 4 0-16,5 3 0 15,-5-3 0-15,1 3 0 0,0-4 0 16,-1 4 0-16,1-3 0 16,-1 3 1-16,5 3-1 15,-1-3 0-15,-3 7 0 16,0-3 0-16,-5-4 0 15,5 3 0-15,-4 4 0 16,-1-3 0-16,-3-1 0 16,0 1 1-16,-4 0-1 15,7 3 0-15,1 3 0 16,4 0 0-16,-1 8 0 16,1-1 0-16,-1 4 0 15,5 0 1-15,0-3-1 16,-1 6 0-16,4-7-1 15,1 1 1-15,3-1 0 16,1 4 0-16,-1-3 0 0,0-8 1 16,1 4-1-16,-1 0 0 15,4-3 0-15,-7-4 1 16,-1 3-1-16,0 1 1 16,1-1-2-16,-1 1 1 15,-3-1 0-15,-1-3 0 16,1 0 0-16,-1 0 0 15,1 0 0-15,-4-3 0 16,3-8 0-16,1-3 0 16,-5-3 0-16,5-8 0 15,-5 5 0-15,1-1 0 16,3-4 0-16,-3 4 0 0,0-3 0 16,-1-4 0-16,5-3 0 15,-1-4 0-15,1 0 0 16,3 4 0-16,-3-4 0 15,3-3 0-15,-3 3 0 16,-1 0 0-16,-7 4 0 16,3 7 0-16,1-4 0 15,-4 3 0-15,-1 1 0 16,5 0 1-16,0 6-1 16,3-3 0-16,4 8 0 15,1-1 0-15,3 0-2 16,5 10 1-16,-1-3-6 15,4 7 0-15,4-3-10 16,0 3 1-16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7:22.431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034EA8B-4A10-45FE-9EA7-827BA9119407}" emma:medium="tactile" emma:mode="ink">
          <msink:context xmlns:msink="http://schemas.microsoft.com/ink/2010/main" type="writingRegion" rotatedBoundingBox="13688,5057 16574,5109 16562,5772 13676,5719"/>
        </emma:interpretation>
      </emma:emma>
    </inkml:annotationXML>
    <inkml:traceGroup>
      <inkml:annotationXML>
        <emma:emma xmlns:emma="http://www.w3.org/2003/04/emma" version="1.0">
          <emma:interpretation id="{B0C03676-EB40-4450-AE82-4FA5CC10E47F}" emma:medium="tactile" emma:mode="ink">
            <msink:context xmlns:msink="http://schemas.microsoft.com/ink/2010/main" type="paragraph" rotatedBoundingBox="13688,5057 16574,5109 16562,5772 13676,5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694407-0706-4B9E-AF88-14502BEA6601}" emma:medium="tactile" emma:mode="ink">
              <msink:context xmlns:msink="http://schemas.microsoft.com/ink/2010/main" type="line" rotatedBoundingBox="13688,5057 16574,5109 16562,5772 13676,5719"/>
            </emma:interpretation>
          </emma:emma>
        </inkml:annotationXML>
        <inkml:traceGroup>
          <inkml:annotationXML>
            <emma:emma xmlns:emma="http://www.w3.org/2003/04/emma" version="1.0">
              <emma:interpretation id="{62D781FD-05CF-4852-92FA-CBB4673AE9F9}" emma:medium="tactile" emma:mode="ink">
                <msink:context xmlns:msink="http://schemas.microsoft.com/ink/2010/main" type="inkWord" rotatedBoundingBox="13666,5180 15743,5047 15786,5706 13709,5840"/>
              </emma:interpretation>
              <emma:one-of disjunction-type="recognition" id="oneOf0">
                <emma:interpretation id="interp0" emma:lang="fr-FR" emma:confidence="0">
                  <emma:literal>d'éon,</emma:literal>
                </emma:interpretation>
                <emma:interpretation id="interp1" emma:lang="fr-FR" emma:confidence="0">
                  <emma:literal>d'orne,</emma:literal>
                </emma:interpretation>
                <emma:interpretation id="interp2" emma:lang="fr-FR" emma:confidence="0">
                  <emma:literal>d'orme,</emma:literal>
                </emma:interpretation>
                <emma:interpretation id="interp3" emma:lang="fr-FR" emma:confidence="0">
                  <emma:literal>d'éons,</emma:literal>
                </emma:interpretation>
                <emma:interpretation id="interp4" emma:lang="fr-FR" emma:confidence="0">
                  <emma:literal>porte,</emma:literal>
                </emma:interpretation>
              </emma:one-of>
            </emma:emma>
          </inkml:annotationXML>
          <inkml:trace contextRef="#ctx0" brushRef="#br0">1682-676 34 0,'-16'14'17'0,"-19"11"-19"0,31-29 25 15,-4 8-23-15,-7-4 1 16,3-14 0-16,0 0 1 16,0-7-2-16,-3-3 0 15,-1 3 1-15,-7-4 0 16,-1-3-1-16,1 1 1 16,7 2-1-16,0 1 1 0,4 0-1 15,1 6 0-15,3 4 0 16,4 4 0-16,4 3-1 15,4 3 1-15,12 1 0 16,-1 3 0-16,5-4-1 16,-1 4 1-16,1 0 0 15,0 0 1-15,-5 4-2 16,1-4 1-16,-1 3 0 16,1 4 0-16,0 4 0 15,-1-1 0-15,-3 1-1 16,0 3 1-16,-8 6-1 15,4-9 1-15,0-4-1 16,-5 0 1-16,1-4-1 16,-4 1 1-16,-4-4-1 15,4-11 0-15,-3-3 0 16,-1-3 0-16,-4 7 0 16,4-1 1-16,0 1-1 0,4 3 0 15,0 7 1-15,8 0 0 16,4 3-4-16,-1 1 1 15,1 3-5-15,0-4 0 16</inkml:trace>
          <inkml:trace contextRef="#ctx0" brushRef="#br0" timeOffset="706.8847">1584-850 26 0,'-24'-31'13'0,"13"0"-20"15,7 20 28-15,-4 1-21 16,0 3 1-16,4-7 1 15,-4 7 1-15,1 0-2 16,3 7 0-16,8 4 2 16,7 6 0-16,5 4-1 15,11 7 1-15,1 3-2 16,3 0 1-16,-7 8-4 16,-1-8 0-16,4 4-8 15,-3-7 1-15</inkml:trace>
          <inkml:trace contextRef="#ctx0" brushRef="#br0" timeOffset="480.0862">1827-958 22 0,'-8'-13'11'0,"-8"6"-7"0,12 7 15 0,0-11-18 16,0 1 0-16,1-4 0 16,-1 3 1-16,4-9-3 15,0 2 1-15,0 1 0 16,4-1 1-16,-1 4-1 16,1 0 0-16,0 11 1 15,0 6 1-15,0 8-1 16,-4 6 1-16,-4 8 0 15,0 3 0-15,0-1-1 16,-3 1 1-16,-1 0-1 16,0 0 0-16,0-4-1 15,0-3 1-15,-4-7-2 16,5 3 1-16,-1-6-1 16,0-4 1-16,0-4-2 0,4 1 1 15,4-1-1-15,0-3 0 16,4-7 0-16,4 0 1 15,0-7 0-15,0-3 1 16,3 3 0-16,1 0 0 16,-4 0 0-16,0 4 0 15,0 3 0-15,-4 3 1 16,-1 8-2-16,-3 10 0 16,0 7-3-16,-3 3 1 15,-1 7-4-15,0 4 0 0,-4 3-1 16,0-6 0-16</inkml:trace>
          <inkml:trace contextRef="#ctx0" brushRef="#br0" timeOffset="1185.849">1913-836 19 0,'-16'21'9'0,"4"-10"-7"16,12-11 7-16,0 0-9 15,8-4 0-15,4 1 0 16,0-8 0-16,3-6 0 16,5-8 0-16,3-6 1 15,1 0 0-15,-1-4 1 16,1-7 1-16,-5 7 1 16,-7 4 0-16,-4 0 1 15,0 13 0-15,-8 1-1 16,4 10 0-16,-8 14-1 0,0 10 1 15,0 15-3-15,0 3 1 16,0-1-3-16,0 1 1 16,4-4-3-16,0-3 1 15,4-7-5-15,0-3 0 16,0-8-4-16,0 0 1 16</inkml:trace>
          <inkml:trace contextRef="#ctx0" brushRef="#br0" timeOffset="1591.4204">2218-811 25 0,'-12'3'12'0,"-35"25"-11"16,40-32 20-16,-9 11-18 0,-4 4 0 15,1-1 1-15,3-3 0 16,-3 4-6-16,3 6 1 16,0 0 3-16,4-3 0 15,5 7-2-15,-1-7 1 16,0 7-2-16,4-4 0 16,0 4-3-16,0 0 0 15,4 11-5-15,0-1 0 16</inkml:trace>
          <inkml:trace contextRef="#ctx0" brushRef="#br0" timeOffset="-5524.6597">480-509 33 0,'-4'-24'16'0,"-27"-4"-11"0,27 14 16 15,-8 4-19-15,-3-11 0 16,-1-3 1-16,4-1 0 16,0-6-4-16,1 3 0 15,3-3 2-15,4-4 1 16,4 0-2-16,0 0 1 0,0-3-1 16,0 0 1-16,0 0-1 15,0 6 0-15,-4 1 0 16,4 7 0-16,0 13 0 15,0 4 0-15,8 11 0 16,4 10 1-16,3 6-1 16,1 8 1-16,3 4-2 15,-3-1 1-15,0 4-2 16,-1-7 0-16,1-1-1 16,-4-9 1-16,0-1-3 15,-5-6 1-15,-7-11-7 16,0 0 1-16</inkml:trace>
          <inkml:trace contextRef="#ctx0" brushRef="#br0" timeOffset="-5089.3298">245-693 22 0,'-8'0'11'0,"-15"-24"4"0,15 20 13 0,0-3-27 16,0-3 0-16,1-4 0 16,-1 3 1-16,0 1-3 15,0-4 0-15,0 0 2 16,0 4 0-16,5 3-2 16,-1 0 1-16,0 3 0 15,4 8 0-15,0-4 0 16,0 10 0-16,4-3-1 15,3 4 1-15,1-1 0 16,12 14 0-16,-4 1-3 16,-1-4 0-16,1 6-7 15,0-13 1-15</inkml:trace>
          <inkml:trace contextRef="#ctx0" brushRef="#br0" timeOffset="-4519.6572">723-850 29 0,'12'-24'14'0,"-5"-11"-7"0,-3 28 20 16,0-3-27-16,0-1 0 15,-4 4 1-15,4 0 0 16,-4 7-2-16,0 0 1 15,0 7 0-15,0 4 1 16,-4 3-1-16,0 7 0 16,0-4 0-16,0 7 0 15,0-10-1-15,1 11 1 16,-1-4 0-16,0-4 0 16,0 0-1-16,4-6 0 15,-4 3-4-15,4 0 0 16,0 0-4-16,0-4 0 0</inkml:trace>
          <inkml:trace contextRef="#ctx0" brushRef="#br0" timeOffset="-3949.1943">911-641 30 0,'-12'4'15'0,"20"-4"-19"0,0 3 25 15,3-6-22-15,5-8 1 16,0 1-1-16,7 3 1 0,1-4 0 15,-5-3 1-15,1 0-2 16,3 1 1-16,-3 13 0 16,-4-4 0-16,-1-6 1 15,-3-1 0-15,-4 8 1 16,-4-4 0-16,-4 0 0 16,-4 0 0-16,-4 7 0 15,-4-4 0-15,-7 15-1 16,-5-8 0-16,-7 8-1 15,3-4 0-15,1 7-1 16,7 0 1-16,5 3-1 16,-1-7 1-16,8-3-4 15,4 4 0-15,4-4-5 16,8-7 0-16</inkml:trace>
        </inkml:traceGroup>
        <inkml:traceGroup>
          <inkml:annotationXML>
            <emma:emma xmlns:emma="http://www.w3.org/2003/04/emma" version="1.0">
              <emma:interpretation id="{05B63775-8160-4FA0-9EAC-5B4A2E3EDFB2}" emma:medium="tactile" emma:mode="ink">
                <msink:context xmlns:msink="http://schemas.microsoft.com/ink/2010/main" type="inkWord" rotatedBoundingBox="16332,5742 16563,5747 16562,5768 16331,5764"/>
              </emma:interpretation>
              <emma:one-of disjunction-type="recognition" id="oneOf1">
                <emma:interpretation id="interp5" emma:lang="fr-FR" emma:confidence="0">
                  <emma:literal>-</emma:literal>
                </emma:interpretation>
                <emma:interpretation id="interp6" emma:lang="fr-FR" emma:confidence="0">
                  <emma:literal>_</emma:literal>
                </emma:interpretation>
                <emma:interpretation id="interp7" emma:lang="fr-FR" emma:confidence="0">
                  <emma:literal>~</emma:literal>
                </emma:interpretation>
                <emma:interpretation id="interp8" emma:lang="fr-FR" emma:confidence="0">
                  <emma:literal>.</emma:literal>
                </emma:interpretation>
                <emma:interpretation id="interp9" emma:lang="fr-FR" emma:confidence="0">
                  <emma:literal>+</emma:literal>
                </emma:interpretation>
              </emma:one-of>
            </emma:emma>
          </inkml:annotationXML>
          <inkml:trace contextRef="#ctx0" brushRef="#br0" timeOffset="2477.464">2817-470 28 0,'-23'-7'14'0,"11"7"-10"0,12 0 22 15,0 0-26-15,8-4 0 0,-4 8 0 16,3-4 1-16,5 3-1 16,4-6 0-16,3 3 0 15,1 7 0-15,-1-7 0 16,1 0 0-16,4-4 0 16,-5-3 0-16,1 7-3 15,-5 4 1-15,1-11-7 16,-4 3 1-16</inkml:trace>
        </inkml:traceGroup>
      </inkml:traceGroup>
    </inkml:traceGroup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6:09.377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  <inkml:brush xml:id="br1">
      <inkml:brushProperty name="width" value="0.105" units="cm"/>
      <inkml:brushProperty name="height" value="0.105" units="cm"/>
      <inkml:brushProperty name="color" value="#177D36"/>
      <inkml:brushProperty name="fitToCurve" value="1"/>
    </inkml:brush>
    <inkml:brush xml:id="br2">
      <inkml:brushProperty name="width" value="0.15" units="cm"/>
      <inkml:brushProperty name="height" value="0.15" units="cm"/>
      <inkml:brushProperty name="color" value="#C00000"/>
      <inkml:brushProperty name="fitToCurve" value="1"/>
    </inkml:brush>
  </inkml:definitions>
  <inkml:traceGroup>
    <inkml:annotationXML>
      <emma:emma xmlns:emma="http://www.w3.org/2003/04/emma" version="1.0">
        <emma:interpretation id="{6164BB71-715B-49DA-B08B-01FAE8F46515}" emma:medium="tactile" emma:mode="ink">
          <msink:context xmlns:msink="http://schemas.microsoft.com/ink/2010/main" type="writingRegion" rotatedBoundingBox="9906,4985 11179,6127 10538,6842 9264,5700"/>
        </emma:interpretation>
      </emma:emma>
    </inkml:annotationXML>
    <inkml:traceGroup>
      <inkml:annotationXML>
        <emma:emma xmlns:emma="http://www.w3.org/2003/04/emma" version="1.0">
          <emma:interpretation id="{F62EC46D-E8E1-4991-9DEB-E9727B1775D9}" emma:medium="tactile" emma:mode="ink">
            <msink:context xmlns:msink="http://schemas.microsoft.com/ink/2010/main" type="paragraph" rotatedBoundingBox="9906,4985 11179,6127 10538,6842 9264,57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7F4F23-954A-4D2B-9D2B-744B5E3A848E}" emma:medium="tactile" emma:mode="ink">
              <msink:context xmlns:msink="http://schemas.microsoft.com/ink/2010/main" type="line" rotatedBoundingBox="9906,4985 11179,6127 10538,6842 9264,5700"/>
            </emma:interpretation>
          </emma:emma>
        </inkml:annotationXML>
        <inkml:traceGroup>
          <inkml:annotationXML>
            <emma:emma xmlns:emma="http://www.w3.org/2003/04/emma" version="1.0">
              <emma:interpretation id="{A6C770F3-4289-470F-936F-B7831D0CF85C}" emma:medium="tactile" emma:mode="ink">
                <msink:context xmlns:msink="http://schemas.microsoft.com/ink/2010/main" type="inkWord" rotatedBoundingBox="9777,5129 10173,5484 9750,5955 9354,5600"/>
              </emma:interpretation>
              <emma:one-of disjunction-type="recognition" id="oneOf0">
                <emma:interpretation id="interp0" emma:lang="fr-FR" emma:confidence="0">
                  <emma:literal>R</emma:literal>
                </emma:interpretation>
                <emma:interpretation id="interp1" emma:lang="fr-FR" emma:confidence="0">
                  <emma:literal>Ï</emma:literal>
                </emma:interpretation>
                <emma:interpretation id="interp2" emma:lang="fr-FR" emma:confidence="0">
                  <emma:literal>ï</emma:literal>
                </emma:interpretation>
                <emma:interpretation id="interp3" emma:lang="fr-FR" emma:confidence="0">
                  <emma:literal>&amp;</emma:literal>
                </emma:interpretation>
                <emma:interpretation id="interp4" emma:lang="fr-FR" emma:confidence="0">
                  <emma:literal>Ë</emma:literal>
                </emma:interpretation>
              </emma:one-of>
            </emma:emma>
          </inkml:annotationXML>
          <inkml:trace contextRef="#ctx0" brushRef="#br0">2193 456 31 0,'8'14'15'0,"-16"-7"-14"0,8-7 26 15,0 0-25-15,0 0 1 16,-4 0 1-16,0-4 0 16,-7 1-6-16,-1-8 1 15,-4-13 3-15,4-11 0 16,-3-7-1-16,3-3 0 16,-4 0-1-16,5-1 1 15,3 11-1-15,8 8 0 16,-4 2 0-16,8 11 0 0,8-3 0 15,3 10 0 1,24 10-1 0,-7 15 0-16,-9-4-2 15,1 0 1-15,-5 0-5 16,-3 3 1-16,-4-7-5 16,-5 8 1-16</inkml:trace>
          <inkml:trace contextRef="#ctx0" brushRef="#br0" timeOffset="480.8185">2201 473 37 0,'-12'4'18'0,"44"-18"-24"16,-25 10 37-16,5-3-31 15,-4 0 1-15,8-3 0 16,3-4 0-16,1 0-2 16,-1-7 1-16,1 4-1 15,-1 3 1-15,-3-7-10 16,-4 0 0-16</inkml:trace>
          <inkml:trace contextRef="#ctx0" brushRef="#br0" timeOffset="344.9258">2334 463 2 0,'-16'3'1'0,"-7"-10"5"0,15 7-12 0</inkml:trace>
          <inkml:trace contextRef="#ctx0" brushRef="#br0" timeOffset="991.6284">2463 285 36 0,'-23'-35'18'0,"-20"-10"-16"16,31 27 26-16,-8 1-28 15,-3-4 0-15,-1-7 0 16,-7 0 1-16,4 0-2 16,7-3 1-16,1-4 0 15,7 4 0-15,8-7 0 16,8 3 0-16,4 0-1 16,3 4 0-16,1-4-1 0,0 14 0 15,0 0-2-15,-1 3 1 16,-3 8-2-16,0 10 1 15,-4 7 1-15,0 7 0 16,-4 7 1-16,0-4 1 16,4 1 1-16,0 6 0 15,4 0-2-15,-5 1 1 16,1-1-6-16,0-3 1 16</inkml:trace>
          <inkml:trace contextRef="#ctx0" brushRef="#br1" timeOffset="61538.782">2361-137 24 0,'-7'-7'12'0,"7"-3"-13"0,0 10 13 0,4-7-11 15,-1-3 0-15,1 3 0 16,-4 7 0-16,4 0-1 15,4-4 1-15,0 11 0 16,0 4 1-16,0 2-1 16,-1 8 1-16,5 4-1 15,0-1 1-15,-4 4-2 16,0 0 1-16,-4 3-1 16,-1-6 1-16,-3-4-1 15,0-1 1-15,-3-6-1 16,-1-7 1-16,0-10-1 15,4-15 1-15,-4 1-1 16,4-4 0-16,4-3 0 16,0-1 0-16,3 8 0 15,1-1 0-15,0 8 0 16,4 7 0-16,0 6 0 0,-1 7 0 16,5 4-1-16,0 11 1 15,-9 3-4-15,1 3 0 16,-4 14-4-16,-4-3 0 15</inkml:trace>
        </inkml:traceGroup>
        <inkml:traceGroup>
          <inkml:annotationXML>
            <emma:emma xmlns:emma="http://www.w3.org/2003/04/emma" version="1.0">
              <emma:interpretation id="{2F0A5BEA-E1F9-4B2B-9DFF-8ABA171ECA7D}" emma:medium="tactile" emma:mode="ink">
                <msink:context xmlns:msink="http://schemas.microsoft.com/ink/2010/main" type="inkWord" rotatedBoundingBox="10404,5431 11179,6127 10538,6842 9762,6146"/>
              </emma:interpretation>
              <emma:one-of disjunction-type="recognition" id="oneOf1">
                <emma:interpretation id="interp5" emma:lang="fr-FR" emma:confidence="0">
                  <emma:literal>È :</emma:literal>
                </emma:interpretation>
                <emma:interpretation id="interp6" emma:lang="fr-FR" emma:confidence="0">
                  <emma:literal>Eloi</emma:literal>
                </emma:interpretation>
                <emma:interpretation id="interp7" emma:lang="fr-FR" emma:confidence="0">
                  <emma:literal>Eli</emma:literal>
                </emma:interpretation>
                <emma:interpretation id="interp8" emma:lang="fr-FR" emma:confidence="0">
                  <emma:literal>Edi</emma:literal>
                </emma:interpretation>
                <emma:interpretation id="interp9" emma:lang="fr-FR" emma:confidence="0">
                  <emma:literal>Ès</emma:literal>
                </emma:interpretation>
              </emma:one-of>
            </emma:emma>
          </inkml:annotationXML>
          <inkml:trace contextRef="#ctx0" brushRef="#br2" timeOffset="34635.7542">2776 400 19 0,'-7'-4'9'0,"-5"-62"-7"0,12 49 9 16,0-18-21-1,-4-3 0-15</inkml:trace>
          <inkml:trace contextRef="#ctx0" brushRef="#br1" timeOffset="62123.8452">2745 497 34 0,'0'-6'17'0,"-4"-12"-23"15,8 11 31-15,0-7-26 16,0-10 1-16,4-1-1 16,-4 1 1-16,-4 0 0 15,0-4 1-15,4 7-2 16,-4 7 1-16,3-10 0 0,-3 24 1 16,8 0-1-16,0 6 0 15,4 15-1-15,0 4 1 16,3 3 0-16,-3-4 0 15,0 0 0-15,0 1 0 16,-1 3 0-16,5-4 0 16,0 0 0-16,-1 1 0 15,1-4 0-15,3-4 0 16,1-3 0-16,0 4 0 16,-1-8-1-16,1 4 0 0,-5 3-1 15,-3-6 1-15,-4-8-2 16,0 1 0-16,-8-4 0 15,0 0 1-15,-4 0 0 16,0 0 0-16,-4-4 0 16,-4 4 1-16,-3 0 1 15,-1 4 0-15,-3-4 0 16,-1 3 0-16,0 8-5 16,-7-11 0-16</inkml:trace>
          <inkml:trace contextRef="#ctx0" brushRef="#br1" timeOffset="62529.6606">2424 738 26 0,'-8'0'13'0,"-3"14"-13"0,7-18 21 15,-4 8-19-15,-4-1 0 16,0 1 1-16,-3-1 0 16,3 1-4-16,0-8 0 0,0 8 3 15,5-4 0-15,-1 0-1 16,4-11 0-16,4-3-1 15,4-7 1-15,4 4-1 16,3 0 0-16,1-1 0 16,4 1 0-16,3 3 0 15,1 3 0-15,3 1 0 16,1 6 0-16,-1 4-1 16,1 0 1-16,7 4-9 15,-3 3 1-15,3-4-1 16,-8 4 0-16</inkml:trace>
          <inkml:trace contextRef="#ctx0" brushRef="#br1" timeOffset="63221.0602">3121 647 36 0,'-8'-10'18'0,"-4"-28"-27"0,8 20 35 16,0-6-26-16,-3-4 0 15,-1-14 0-15,0 0 0 16,0-14 0-16,0-3 0 16,4 0 0-16,0 7 0 15,1 13 0-15,3 15 1 16,0 7-1-16,0 20 1 16,3 11 0-16,1 14 0 15,4 24 0-15,0-7 0 16,0 8 0-16,0-1 0 0,3-3-1 15,-3-7 1-15,0-8-3 16,0 8 0-16,0-3-4 16,0 2 1-16,-1-6-5 15,1-7 1-15</inkml:trace>
          <inkml:trace contextRef="#ctx0" brushRef="#br0" timeOffset="3167.6716">2769 954 29 0,'-8'7'14'0,"-20"-21"-10"16,21 21 23-16,-1-18-27 15,-8 4 1-15,4-3 1 16,-19-4 0-16,11-7-3 16,5 0 0-16,7 0 2 15,0-7 0-15,12 11-1 16,4-7 1-16,4 10-2 16,7 7 1-16,5 0-2 15,-1 7 0-15,5 3-5 16,3 4 0-16,0 0-3 15,0 4 1-15</inkml:trace>
          <inkml:trace contextRef="#ctx0" brushRef="#br0" timeOffset="2612.8287">3563 839 38 0,'-8'-4'19'0,"8"-13"-28"0,4 10 37 16,0-7-29-16,4 0 1 16,0 4-2-16,0 3 1 15,3 3-3-15,1 4 0 0,0 4-5 16,0 10 0-16</inkml:trace>
          <inkml:trace contextRef="#ctx0" brushRef="#br1" timeOffset="63685.9633">3199 992 22 0,'-39'14'11'0,"19"-7"-11"0,17-17 15 15,-5 3-13-15,0-4 0 16,0 8 1-16,0-1 0 16,0 4-3-16,1-7 0 15,3 4 2-15,0-1 1 16,0 8-2-16,4-4 1 16,8 3-1-16,3-6 1 15,1-1-2-15,8-3 0 16,7 4 0-16,0-8 0 15,1 1-1-15,-1 3 1 16,-7-3 0-16,-4 6 1 0,-5-3-1 16,-3 7 0-16,-8 4 0 15,-8 3 1-15,-7 6-1 16,-5 12 0-16,0-1 0 16,-7 1 1-16,4-1-1 15,3 0 1-15,4-3-1 16,1-3 0-16,3-4-1 15,4-7 0-15,4-7-8 16,8-11 1-16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6:11.479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C00000"/>
      <inkml:brushProperty name="fitToCurve" value="1"/>
    </inkml:brush>
    <inkml:brush xml:id="br2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2AF558A-FC70-467A-9089-354F28DAB6EF}" emma:medium="tactile" emma:mode="ink">
          <msink:context xmlns:msink="http://schemas.microsoft.com/ink/2010/main" type="writingRegion" rotatedBoundingBox="11533,4970 11637,6519 10928,6566 10824,5017"/>
        </emma:interpretation>
      </emma:emma>
    </inkml:annotationXML>
    <inkml:traceGroup>
      <inkml:annotationXML>
        <emma:emma xmlns:emma="http://www.w3.org/2003/04/emma" version="1.0">
          <emma:interpretation id="{7697158D-D503-49D2-8C62-731C6DE5820B}" emma:medium="tactile" emma:mode="ink">
            <msink:context xmlns:msink="http://schemas.microsoft.com/ink/2010/main" type="paragraph" rotatedBoundingBox="11533,4970 11637,6519 10928,6566 10824,50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B1CF98-8D1C-4DA2-AB07-594D1920D4ED}" emma:medium="tactile" emma:mode="ink">
              <msink:context xmlns:msink="http://schemas.microsoft.com/ink/2010/main" type="line" rotatedBoundingBox="11533,4970 11637,6519 10928,6566 10824,5017"/>
            </emma:interpretation>
          </emma:emma>
        </inkml:annotationXML>
        <inkml:traceGroup>
          <inkml:annotationXML>
            <emma:emma xmlns:emma="http://www.w3.org/2003/04/emma" version="1.0">
              <emma:interpretation id="{3070492C-1246-4D1A-8CAD-C798B09FC675}" emma:medium="tactile" emma:mode="ink">
                <msink:context xmlns:msink="http://schemas.microsoft.com/ink/2010/main" type="inkWord" rotatedBoundingBox="11533,4970 11637,6519 10928,6566 10824,5017"/>
              </emma:interpretation>
              <emma:one-of disjunction-type="recognition" id="oneOf0">
                <emma:interpretation id="interp0" emma:lang="fr-FR" emma:confidence="0">
                  <emma:literal>Èvre</emma:literal>
                </emma:interpretation>
                <emma:interpretation id="interp1" emma:lang="fr-FR" emma:confidence="0">
                  <emma:literal>Ève,</emma:literal>
                </emma:interpretation>
                <emma:interpretation id="interp2" emma:lang="fr-FR" emma:confidence="0">
                  <emma:literal>Ève.</emma:literal>
                </emma:interpretation>
                <emma:interpretation id="interp3" emma:lang="fr-FR" emma:confidence="0">
                  <emma:literal>ÈRE,</emma:literal>
                </emma:interpretation>
                <emma:interpretation id="interp4" emma:lang="fr-FR" emma:confidence="0">
                  <emma:literal>Ès,</emma:literal>
                </emma:interpretation>
              </emma:one-of>
            </emma:emma>
          </inkml:annotationXML>
          <inkml:trace contextRef="#ctx0" brushRef="#br0">3591-276 36 0,'0'-10'18'0,"7"-1"-23"15,-7 11 28-15,4 4-23 16,-4-1 0-16,0 11-1 16,0 7 1-16,0-4 0 15,0 8 0-15,-4 6 0 16,1 4 0-16,-1-4 0 15,0 1 0-15,0-11 0 0,-4-4 1 16,4-3-3-16,0-7 1 16,4-11-4-16,0-6 0 15,4-7-4-15,0-1 1 16</inkml:trace>
          <inkml:trace contextRef="#ctx0" brushRef="#br1" timeOffset="31933.7457">3622 226 26 0,'12'-7'13'0,"19"-35"-10"0,-19 21 14 16,3-10-17-16,5-11 0 15,15-7-9-15,4-10 1 0,-3-4 5 16,-5 7 0-16</inkml:trace>
          <inkml:trace contextRef="#ctx0" brushRef="#br2" timeOffset="62635.1723">3782 38 26 0,'-15'17'13'0,"15"-41"-11"0,0 17 15 15,4 0-15-15,3 0 1 16,1-4-1-16,4-3 0 16,4 0-3-16,-1-7 0 15,5 4 2-15,-4 0 0 16,-1 3-2-16,-3 0 1 16,0 7 1-16,-4 0 0 15,-1 0 0-15,1 3 1 16,0 4-1-16,0 4 1 15,-4 3 0-15,4 7 0 0,-4 0-2 16,-1 3 0-16,-6 1-3 16,3 6 0-16,-4-3-5 15,0 0 1 1</inkml:trace>
          <inkml:trace contextRef="#ctx0" brushRef="#br2" timeOffset="61974.0387">3489-231 22 0,'-20'-3'11'0,"16"-11"-13"15,0 0 12-15,1 3-14 16,6-2 0-16,1-1-6 16,4 3 0-16</inkml:trace>
          <inkml:trace contextRef="#ctx0" brushRef="#br2" timeOffset="62243.8871">3618-211 25 0,'16'14'12'0,"-1"-25"-8"0,-11 8 24 16,0-4-26-16,-4-4 1 16,0-3 1-16,0-3 1 15,-4 0-6-15,0-4 1 16,0 0 3-16,4 0 0 16,0 3-1-16,0 4 0 15,4-3-1-15,0 3 0 16,0 4-1-16,0 10 0 15,4 3-1-15,-4 1 1 16,0 6-1-16,0 4 1 0,0 10-5 16,-1-10 0-16,1 4-7 15,0-8 1-15</inkml:trace>
          <inkml:trace contextRef="#ctx0" brushRef="#br0" timeOffset="-451.1408">3391 302 37 0,'-12'-17'18'0,"12"6"-25"16,0 1 35-16,4-11-29 15,-4-3 1-15,0-8 0 16,4 1 0-16,4 3-1 15,0 0 1-15,0 7 0 16,-1 0 0-16,1 4 0 16,0 0 0-16,0 3 0 15,0 3 0-15,-4 4 0 16,0 7 1-16,-1 14-1 16,-3 4 1-16,0 13-2 15,-3-3 1-15,-5 3-9 16,12-10 0-16</inkml:trace>
          <inkml:trace contextRef="#ctx0" brushRef="#br2" timeOffset="63279.9894">3928 175 24 0,'4'-11'12'0,"0"8"-7"16,-4 3 13-16,-4-11-15 15,4-3 1-15,-4 7 0 0,0 4 0 16,-7-1-6-16,-1-2 0 16,0 9 4-16,-7 0 1 15,-1 4-3-15,4-3 1 16,1 6 0-16,3 4 0 16,0-7 0-16,4-3 0 15,0-1 0-15,8-3 0 16,8 4 0-16,8-8 0 15,4-6-1-15,3 3 0 16,8-4 0-16,5 4 0 16,-1-3 0-16,-4 6 0 15,-3 4 0-15,-5 4 0 0,-3-4 0 16,-9 3 0-16,1-3 0 16,-4 4 0-16,-8 3 0 15,-8-4 0-15,-4 11-1 16,-3-3 0-16,-9-1-1 15,-3 4 0-15,-12 7 0 16,-1 3 1-16,1-10-3 16,0 7 1-16,0 10-1 15,-8 1 0-15,8-4 0 16,4-4 0-16,7 0-1 16,5-3 1-16,3-3 1 15,5-5 1-15,7 1 1 16,0-3 1-16,8-1 0 15,4 1 0-15,0 3 0 0,4 0 0 16,-1-1 0-16,1 1 0 16,0 0 0-16,0-3 1 15,4-1-1-15,-5-3 1 16,1 0-4-16,0 4 1 16,-4-5-3-16,-4-6 1 15</inkml:trace>
          <inkml:trace contextRef="#ctx0" brushRef="#br2" timeOffset="63595.2524">3627 658 24 0,'0'0'12'0,"8"32"-13"0,-8-32 23 0,4 7-22 15,3 0 0-15,1 3 0 16,0 0 0-16,0 1 0 16,0-1 0-16,0 1 0 15,-1-1 0-15,1 4 0 16,0-3 0-16,0-1 1 15,0-7 1-15,0-6 0 16,-1 6 1-16,1-13-1 16,-4 0 1-16,4-4 0 15,-4-4 0-15,0-3-2 16,-4 7 1-16,0 14-2 16,4-6 1-16,7 9 0 15,-3 0 0-15,-4 11-1 16,8 0 1-16,0 4-1 15,3-1 0-15,-3 7-8 16,0-6 0-16,3-11-3 0,-3 0 1 16</inkml:trace>
          <inkml:trace contextRef="#ctx0" brushRef="#br2" timeOffset="63865.9246">3885 1128 35 0,'-15'-3'17'0,"-21"-8"-22"16,25 8 32-16,-5 3-27 15,0-4 0-15,-3 4 0 16,-1 0 1-16,1 0-2 16,3 0 1-16,4-7-9 15,4-3 0-15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6:44.778"/>
    </inkml:context>
    <inkml:brush xml:id="br0">
      <inkml:brushProperty name="width" value="0.15" units="cm"/>
      <inkml:brushProperty name="height" value="0.15" units="cm"/>
      <inkml:brushProperty name="color" value="#C00000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177D36"/>
      <inkml:brushProperty name="fitToCurve" value="1"/>
    </inkml:brush>
    <inkml:brush xml:id="br2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DABFFFF-ECA0-48B6-86E0-2D6922C01177}" emma:medium="tactile" emma:mode="ink">
          <msink:context xmlns:msink="http://schemas.microsoft.com/ink/2010/main" type="writingRegion" rotatedBoundingBox="8434,7337 7902,6967 8289,6411 8820,6781"/>
        </emma:interpretation>
      </emma:emma>
    </inkml:annotationXML>
    <inkml:traceGroup>
      <inkml:annotationXML>
        <emma:emma xmlns:emma="http://www.w3.org/2003/04/emma" version="1.0">
          <emma:interpretation id="{DAF82A93-C62C-4994-8400-B591DD7679B6}" emma:medium="tactile" emma:mode="ink">
            <msink:context xmlns:msink="http://schemas.microsoft.com/ink/2010/main" type="paragraph" rotatedBoundingBox="8434,7337 7902,6967 8115,6661 8646,70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B21B2E-A8B2-44D2-BC9F-9A00727DC9B0}" emma:medium="tactile" emma:mode="ink">
              <msink:context xmlns:msink="http://schemas.microsoft.com/ink/2010/main" type="line" rotatedBoundingBox="8434,7337 7902,6967 8115,6661 8646,7031"/>
            </emma:interpretation>
          </emma:emma>
        </inkml:annotationXML>
        <inkml:traceGroup>
          <inkml:annotationXML>
            <emma:emma xmlns:emma="http://www.w3.org/2003/04/emma" version="1.0">
              <emma:interpretation id="{235D90DA-023A-42BE-9D7F-B7A23743A3D8}" emma:medium="tactile" emma:mode="ink">
                <msink:context xmlns:msink="http://schemas.microsoft.com/ink/2010/main" type="inkWord" rotatedBoundingBox="8434,7337 7902,6967 8115,6661 8646,7031"/>
              </emma:interpretation>
              <emma:one-of disjunction-type="recognition" id="oneOf0">
                <emma:interpretation id="interp0" emma:lang="fr-FR" emma:confidence="0">
                  <emma:literal>13</emma:literal>
                </emma:interpretation>
                <emma:interpretation id="interp1" emma:lang="fr-FR" emma:confidence="0">
                  <emma:literal>Î &gt;</emma:literal>
                </emma:interpretation>
                <emma:interpretation id="interp2" emma:lang="fr-FR" emma:confidence="0">
                  <emma:literal>Ï &gt;</emma:literal>
                </emma:interpretation>
                <emma:interpretation id="interp3" emma:lang="fr-FR" emma:confidence="0">
                  <emma:literal>15</emma:literal>
                </emma:interpretation>
                <emma:interpretation id="interp4" emma:lang="fr-FR" emma:confidence="0">
                  <emma:literal>~ &gt;</emma:literal>
                </emma:interpretation>
              </emma:one-of>
            </emma:emma>
          </inkml:annotationXML>
          <inkml:trace contextRef="#ctx0" brushRef="#br0">995 1850 26 0,'-23'-7'13'0,"23"-28"-12"15,0 21 26-15,0-3-26 16,4-1 0-16,0-10 1 16,0-3 0-16,11-4-6 15,-7-6 0-15,0-12-5 16,-4 8 1-16</inkml:trace>
          <inkml:trace contextRef="#ctx0" brushRef="#br1" timeOffset="-37638.379">764 1749 30 0,'-47'-4'15'0,"16"-6"-10"0,23 6 24 0,-7-2-27 16,-1-5 0-16,-4 4 2 15,-3-10 1-15,3-4-6 16,1-14 0-16,3 0 3 15,4 0 0-15,1 1-1 16,3-5 0-16,4 8-2 16,0 7 1-16,4 6-1 15,4 8 0-15,4 6-1 16,3 8 0-16,5 6-3 16,0 8 1-16,-1-1-8 15,1 7 1-15</inkml:trace>
          <inkml:trace contextRef="#ctx0" brushRef="#br2" timeOffset="18619.5934">854 1690 28 0,'-31'-7'14'0,"4"0"-14"0,19 0 17 16,-4-4-17-16,0-3 0 15,1-3 2-15,3-7 1 16,0 3-3-16,0-3 0 15,4-1 1-15,4-3 1 16,4 7-1-16,0 1 1 16,8 2-2-16,0 4 0 0,-1 7-1 15,1 4 1-15,0 6 0 16,0-3 0-16,-1 7 0 16,5 4 0-16,-4-4-9 15,-1 0 1-15</inkml:trace>
        </inkml:traceGroup>
      </inkml:traceGroup>
    </inkml:traceGroup>
    <inkml:traceGroup>
      <inkml:annotationXML>
        <emma:emma xmlns:emma="http://www.w3.org/2003/04/emma" version="1.0">
          <emma:interpretation id="{23BFCAD1-BC89-4D95-BE96-A31868F9746C}" emma:medium="tactile" emma:mode="ink">
            <msink:context xmlns:msink="http://schemas.microsoft.com/ink/2010/main" type="paragraph" rotatedBoundingBox="8505,6939 8461,6604 8560,6591 8604,6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BF0C4D-6C97-4C63-B1E0-5014065A8289}" emma:medium="tactile" emma:mode="ink">
              <msink:context xmlns:msink="http://schemas.microsoft.com/ink/2010/main" type="line" rotatedBoundingBox="8505,6939 8461,6604 8560,6591 8604,6926"/>
            </emma:interpretation>
          </emma:emma>
        </inkml:annotationXML>
        <inkml:traceGroup>
          <inkml:annotationXML>
            <emma:emma xmlns:emma="http://www.w3.org/2003/04/emma" version="1.0">
              <emma:interpretation id="{B2DDFBB8-7979-49AF-B208-CAFFC3C537A4}" emma:medium="tactile" emma:mode="ink">
                <msink:context xmlns:msink="http://schemas.microsoft.com/ink/2010/main" type="inkWord" rotatedBoundingBox="8505,6939 8461,6604 8560,6591 8604,6926"/>
              </emma:interpretation>
              <emma:one-of disjunction-type="recognition" id="oneOf1">
                <emma:interpretation id="interp5" emma:lang="fr-FR" emma:confidence="0">
                  <emma:literal>+</emma:literal>
                </emma:interpretation>
                <emma:interpretation id="interp6" emma:lang="fr-FR" emma:confidence="0">
                  <emma:literal>~</emma:literal>
                </emma:interpretation>
                <emma:interpretation id="interp7" emma:lang="fr-FR" emma:confidence="0">
                  <emma:literal>*</emma:literal>
                </emma:interpretation>
                <emma:interpretation id="interp8" emma:lang="fr-FR" emma:confidence="0">
                  <emma:literal>P</emma:literal>
                </emma:interpretation>
                <emma:interpretation id="interp9" emma:lang="fr-FR" emma:confidence="0">
                  <emma:literal>p</emma:literal>
                </emma:interpretation>
              </emma:one-of>
            </emma:emma>
          </inkml:annotationXML>
          <inkml:trace contextRef="#ctx0" brushRef="#br2" timeOffset="19080.9394">1058 1523 29 0,'-4'-35'14'0,"8"-10"-11"0,-4 24 18 15,0 0-20-15,0-10 0 0,0-1 0 16,0 1 1-16,0-4-3 16,0 7 0-16,0 7 1 15,0 1 1-15,0 6-1 16,0 7 0-16,0 7 0 15,4 3 0-15,0 4 0 16,-4 4 0-16,4 9 0 16,0 12 1-16,3 10 0 15,-3-8 0-15,4 5-10 16,-4-5 0-16</inkml:trace>
          <inkml:trace contextRef="#ctx0" brushRef="#br2" timeOffset="20132.5966">976 1241 26 0,'4'-21'13'0,"4"7"-14"0,-8 14 20 32,11 7-18-32,-3 3 0 15,-4 4 0-15,0 11 0 16,0-1-2-16,4 0 1 0,0 4 1 16,-1 0 1-16,1-7-7 15,4 0 1-15,0-11-4 16,3 4 1-16</inkml:trace>
        </inkml:traceGroup>
      </inkml:traceGroup>
    </inkml:traceGroup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6:07.756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  <inkml:brush xml:id="br1">
      <inkml:brushProperty name="width" value="0.105" units="cm"/>
      <inkml:brushProperty name="height" value="0.105" units="cm"/>
      <inkml:brushProperty name="color" value="#177D36"/>
      <inkml:brushProperty name="fitToCurve" value="1"/>
    </inkml:brush>
    <inkml:brush xml:id="br2">
      <inkml:brushProperty name="width" value="0.15" units="cm"/>
      <inkml:brushProperty name="height" value="0.15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785A3E83-C02C-4E7B-BC5A-57F5855ED0B8}" emma:medium="tactile" emma:mode="ink">
          <msink:context xmlns:msink="http://schemas.microsoft.com/ink/2010/main" type="writingRegion" rotatedBoundingBox="8213,7226 10159,7226 10159,8110 8213,8110"/>
        </emma:interpretation>
      </emma:emma>
    </inkml:annotationXML>
    <inkml:traceGroup>
      <inkml:annotationXML>
        <emma:emma xmlns:emma="http://www.w3.org/2003/04/emma" version="1.0">
          <emma:interpretation id="{A9BF5F40-A006-40F5-A12C-8D8B965EBE67}" emma:medium="tactile" emma:mode="ink">
            <msink:context xmlns:msink="http://schemas.microsoft.com/ink/2010/main" type="paragraph" rotatedBoundingBox="8611,7204 9653,7304 9629,7558 8587,74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4B52587-A508-4F3C-AF98-1DF286D9C92E}" emma:medium="tactile" emma:mode="ink">
              <msink:context xmlns:msink="http://schemas.microsoft.com/ink/2010/main" type="line" rotatedBoundingBox="8611,7204 9653,7304 9629,7558 8587,7457"/>
            </emma:interpretation>
          </emma:emma>
        </inkml:annotationXML>
        <inkml:traceGroup>
          <inkml:annotationXML>
            <emma:emma xmlns:emma="http://www.w3.org/2003/04/emma" version="1.0">
              <emma:interpretation id="{1EE54723-6D66-45FA-9315-E008FA0C514D}" emma:medium="tactile" emma:mode="ink">
                <msink:context xmlns:msink="http://schemas.microsoft.com/ink/2010/main" type="inkWord" rotatedBoundingBox="8627,7200 8896,7282 8836,7480 8567,7398"/>
              </emma:interpretation>
              <emma:one-of disjunction-type="recognition" id="oneOf0">
                <emma:interpretation id="interp0" emma:lang="fr-FR" emma:confidence="0">
                  <emma:literal>Ph</emma:literal>
                </emma:interpretation>
                <emma:interpretation id="interp1" emma:lang="fr-FR" emma:confidence="0">
                  <emma:literal>PA</emma:literal>
                </emma:interpretation>
                <emma:interpretation id="interp2" emma:lang="fr-FR" emma:confidence="0">
                  <emma:literal>PM</emma:literal>
                </emma:interpretation>
                <emma:interpretation id="interp3" emma:lang="fr-FR" emma:confidence="0">
                  <emma:literal>ph</emma:literal>
                </emma:interpretation>
                <emma:interpretation id="interp4" emma:lang="fr-FR" emma:confidence="0">
                  <emma:literal>PMA</emma:literal>
                </emma:interpretation>
              </emma:one-of>
            </emma:emma>
          </inkml:annotationXML>
          <inkml:trace contextRef="#ctx0" brushRef="#br0">1218 1815 21 0,'16'17'10'0,"19"1"-10"0,-23-15 10 16,0 1-8-16,0 3 0 15,7 3 2-15,-3 1 1 16,-4 2-5-16,-1 1 1 16,-7 11 3-16,-4-1 0 15,-4-3-1-15,0 0 1 16,4-4-9-16,-4-3 0 0,1-3-4 16,-5-18 0-16</inkml:trace>
          <inkml:trace contextRef="#ctx0" brushRef="#br0" timeOffset="825.1443">1281 2006 25 0,'-4'-7'12'0,"4"-10"-11"0,0 10 19 15,4-3-20-15,0-1 0 16,0 4 0-16,0-3 0 16,0 3 0-16,-4 0 0 0,0 7 0 15,0 0 0-15,0 0 0 16,4 7 0-16,0 7 0 15,-4-4 0-15,0 4-2 16,0 0 0-16,0 0-5 16,-4 0 0-16</inkml:trace>
          <inkml:trace contextRef="#ctx0" brushRef="#br1" timeOffset="56707.9272">1125 2003 28 0,'-8'-18'14'0,"4"15"-15"15,4-4 16-15,0 7-15 16,0-10 0-16,0-1 0 15,0 1 0-15,0-8 0 16,0 4 0-16,0 0 2 16,0 1 0-16,0 2 0 0,0 1 0 15,4 6 0-15,0 1 1 16,3 3-1-16,1 0 1 16,0 7-2-16,-4 0 0 15,4 3-1-15,-4 1 0 16,0-5 0-16,-4 5 1 15,0-4-2-15,-4 0 0 16,0-4-4-16,-4-3 1 16,-4 4-6-16,1-8 1 15</inkml:trace>
        </inkml:traceGroup>
        <inkml:traceGroup>
          <inkml:annotationXML>
            <emma:emma xmlns:emma="http://www.w3.org/2003/04/emma" version="1.0">
              <emma:interpretation id="{AACC4CBA-9E24-4FB0-A9B9-65604B96382E}" emma:medium="tactile" emma:mode="ink">
                <msink:context xmlns:msink="http://schemas.microsoft.com/ink/2010/main" type="inkWord" rotatedBoundingBox="9330,7273 9653,7304 9629,7558 9305,7527"/>
              </emma:interpretation>
              <emma:one-of disjunction-type="recognition" id="oneOf1">
                <emma:interpretation id="interp5" emma:lang="fr-FR" emma:confidence="0">
                  <emma:literal>r</emma:literal>
                </emma:interpretation>
                <emma:interpretation id="interp6" emma:lang="fr-FR" emma:confidence="0">
                  <emma:literal>R</emma:literal>
                </emma:interpretation>
                <emma:interpretation id="interp7" emma:lang="fr-FR" emma:confidence="0">
                  <emma:literal>&amp;</emma:literal>
                </emma:interpretation>
                <emma:interpretation id="interp8" emma:lang="fr-FR" emma:confidence="0">
                  <emma:literal>x</emma:literal>
                </emma:interpretation>
                <emma:interpretation id="interp9" emma:lang="fr-FR" emma:confidence="0">
                  <emma:literal>X</emma:literal>
                </emma:interpretation>
              </emma:one-of>
            </emma:emma>
          </inkml:annotationXML>
          <inkml:trace contextRef="#ctx0" brushRef="#br1" timeOffset="60773.6242">1907 2125 31 0,'-11'-4'15'0,"-9"-24"-14"0,20 25 26 16,-4-4-26-16,0-4 1 16,0 5 0-16,4-1 1 15,0 7-4-15,0 0 0 16,0 0 2-16,4-7 1 16,4 3-2-16,4 4 0 15,0-3 0-15,3-4 0 16,-3-4 0-16,0 1 0 15,-4 3 0-15,-5-4 0 16,-3 4 0-16,-3-6 1 0,-1 6-1 16,-4-7 0-16,-4 7 0 15,0-7 0-15,1 3 0 16,-1 1 1-16,0 3-1 16,0 0 0-16,5 0 0 15,-1 0 0-15,4 4 0 16,0-1 0-16,0-3 0 15,4 7 0-15,0 0-1 16,4-3 1-16,0-4 0 16,4 7 0-16,3 10 0 15,5 4 0-15,4 7 0 16,11 14 1-16,4-11-1 16,4 11 0-16,0-4-5 15,1-6 0-15,-9 2-6 16,-4-16 1-16</inkml:trace>
        </inkml:traceGroup>
      </inkml:traceGroup>
    </inkml:traceGroup>
    <inkml:traceGroup>
      <inkml:annotationXML>
        <emma:emma xmlns:emma="http://www.w3.org/2003/04/emma" version="1.0">
          <emma:interpretation id="{C1390E14-B9D1-4549-80D6-F4725D5582B3}" emma:medium="tactile" emma:mode="ink">
            <msink:context xmlns:msink="http://schemas.microsoft.com/ink/2010/main" type="paragraph" rotatedBoundingBox="8213,7292 10159,7292 10159,8110 8213,81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B6F4C5-F0FE-4477-8CDC-23D839C04D84}" emma:medium="tactile" emma:mode="ink">
              <msink:context xmlns:msink="http://schemas.microsoft.com/ink/2010/main" type="line" rotatedBoundingBox="8237,7292 9446,7292 9446,7737 8237,7737"/>
            </emma:interpretation>
          </emma:emma>
        </inkml:annotationXML>
        <inkml:traceGroup>
          <inkml:annotationXML>
            <emma:emma xmlns:emma="http://www.w3.org/2003/04/emma" version="1.0">
              <emma:interpretation id="{2C7D0F8B-8129-4100-B77F-3AAC3020979C}" emma:medium="tactile" emma:mode="ink">
                <msink:context xmlns:msink="http://schemas.microsoft.com/ink/2010/main" type="inkWord" rotatedBoundingBox="8261,7287 8615,7708 8511,7795 8158,7373"/>
              </emma:interpretation>
              <emma:one-of disjunction-type="recognition" id="oneOf2">
                <emma:interpretation id="interp10" emma:lang="fr-FR" emma:confidence="0">
                  <emma:literal>:</emma:literal>
                </emma:interpretation>
                <emma:interpretation id="interp11" emma:lang="fr-FR" emma:confidence="0">
                  <emma:literal>3</emma:literal>
                </emma:interpretation>
                <emma:interpretation id="interp12" emma:lang="fr-FR" emma:confidence="0">
                  <emma:literal>{</emma:literal>
                </emma:interpretation>
                <emma:interpretation id="interp13" emma:lang="fr-FR" emma:confidence="0">
                  <emma:literal>€</emma:literal>
                </emma:interpretation>
                <emma:interpretation id="interp14" emma:lang="fr-FR" emma:confidence="0">
                  <emma:literal>à</emma:literal>
                </emma:interpretation>
              </emma:one-of>
            </emma:emma>
          </inkml:annotationXML>
          <inkml:trace contextRef="#ctx0" brushRef="#br1" timeOffset="57604.6373">1089 2326 33 0,'-11'-13'16'0,"-9"-26"-21"16,16 25 29-16,-4 4-24 15,-7 3 1-15,-5 0-1 16,-3 4 1-16,3 3-2 16,4 3 1-16,1 0-7 15,7 4 0-15,0-3-2 16,4-1 1-16</inkml:trace>
          <inkml:trace contextRef="#ctx0" brushRef="#br0" timeOffset="5584.8923">858 2034 37 0,'-35'7'18'0,"19"11"-26"16,13-15 35-16,-9-3-27 16,4 0 1-16,0 4 1 15,0-4 0-15,4 0-3 16,0 0 1-16,-3 0 1 16,7-11 0-16,0-3-2 15,-4-10 0-15,0 3-1 16,4-3 1-16,0 3-1 15,0 0 1-15,4 3-1 16,0 4 1-16,0 4 0 16,3 3 0-16,5 14-8 0,0 3 1 15</inkml:trace>
        </inkml:traceGroup>
        <inkml:traceGroup>
          <inkml:annotationXML>
            <emma:emma xmlns:emma="http://www.w3.org/2003/04/emma" version="1.0">
              <emma:interpretation id="{AE5D40A7-D337-4672-A84C-956AAFAB0013}" emma:medium="tactile" emma:mode="ink">
                <msink:context xmlns:msink="http://schemas.microsoft.com/ink/2010/main" type="inkWord" rotatedBoundingBox="9294,7479 9453,7707 9428,7725 9268,7497"/>
              </emma:interpretation>
              <emma:one-of disjunction-type="recognition" id="oneOf3">
                <emma:interpretation id="interp15" emma:lang="fr-FR" emma:confidence="0">
                  <emma:literal>.</emma:literal>
                </emma:interpretation>
                <emma:interpretation id="interp16" emma:lang="fr-FR" emma:confidence="0">
                  <emma:literal>\</emma:literal>
                </emma:interpretation>
                <emma:interpretation id="interp17" emma:lang="fr-FR" emma:confidence="0">
                  <emma:literal>/</emma:literal>
                </emma:interpretation>
                <emma:interpretation id="interp18" emma:lang="fr-FR" emma:confidence="0">
                  <emma:literal>4</emma:literal>
                </emma:interpretation>
                <emma:interpretation id="interp19" emma:lang="fr-FR" emma:confidence="0">
                  <emma:literal>(</emma:literal>
                </emma:interpretation>
              </emma:one-of>
            </emma:emma>
          </inkml:annotationXML>
          <inkml:trace contextRef="#ctx0" brushRef="#br0" timeOffset="6028.2114">1935 2313 23 0,'4'0'11'0,"4"-14"-5"16,-1 14 12-16,-7-4-14 15,-4 4 0-15,1-10 2 16,-5 10 0-16,0-4-8 16,0 1 0-16,-4-11 5 0,-3-7 1 15,-5 0-3-15,1-7 0 16,3 4-2-16,0 0 0 16,4 3-2-16,5 0 0 15,3 3-8-15,4 1 1 16</inkml:trace>
        </inkml:traceGroup>
      </inkml:traceGroup>
      <inkml:traceGroup>
        <inkml:annotationXML>
          <emma:emma xmlns:emma="http://www.w3.org/2003/04/emma" version="1.0">
            <emma:interpretation id="{A496E194-584A-4C12-BE68-DEFF63AFB609}" emma:medium="tactile" emma:mode="ink">
              <msink:context xmlns:msink="http://schemas.microsoft.com/ink/2010/main" type="line" rotatedBoundingBox="9029,7436 10168,7499 10154,7753 9015,7689"/>
            </emma:interpretation>
          </emma:emma>
        </inkml:annotationXML>
        <inkml:traceGroup>
          <inkml:annotationXML>
            <emma:emma xmlns:emma="http://www.w3.org/2003/04/emma" version="1.0">
              <emma:interpretation id="{37402160-AB13-4342-A93F-BCA48F9B206E}" emma:medium="tactile" emma:mode="ink">
                <msink:context xmlns:msink="http://schemas.microsoft.com/ink/2010/main" type="inkWord" rotatedBoundingBox="9029,7436 9269,7449 9255,7703 9015,7689"/>
              </emma:interpretation>
              <emma:one-of disjunction-type="recognition" id="oneOf4">
                <emma:interpretation id="interp20" emma:lang="fr-FR" emma:confidence="0">
                  <emma:literal>^</emma:literal>
                </emma:interpretation>
                <emma:interpretation id="interp21" emma:lang="fr-FR" emma:confidence="0">
                  <emma:literal>n</emma:literal>
                </emma:interpretation>
                <emma:interpretation id="interp22" emma:lang="fr-FR" emma:confidence="0">
                  <emma:literal>N</emma:literal>
                </emma:interpretation>
                <emma:interpretation id="interp23" emma:lang="fr-FR" emma:confidence="0">
                  <emma:literal>M</emma:literal>
                </emma:interpretation>
                <emma:interpretation id="interp24" emma:lang="fr-FR" emma:confidence="0">
                  <emma:literal>h</emma:literal>
                </emma:interpretation>
              </emma:one-of>
            </emma:emma>
          </inkml:annotationXML>
          <inkml:trace contextRef="#ctx0" brushRef="#br1" timeOffset="59151.2773">1583 2260 27 0,'-12'21'13'0,"4"-52"-15"0,4 31 22 0,0-11-20 15,0 1 0 1,-4 0 0-16,4-4 1 0,1-4-2 16,3 1 1-16,-4-4 0 15,4-3 0-15,4 3 0 16,-1-4 0-16,-3 8-1 16,4 3 1-16,4 4-1 15,0 3 1-15,-8 7-7 16,8-4 0-16</inkml:trace>
          <inkml:trace contextRef="#ctx0" brushRef="#br1" timeOffset="59452.6349">1610 2031 22 0,'16'7'11'0,"3"14"-7"0,-11-11 15 15,4 0-18-15,-1 8 1 16,1 3 1-16,4 3 0 0,0 0-5 15,-5 8 1-15,1-8-2 16,-4 0 0-16,0-3-5 16,-4 4 1-16</inkml:trace>
        </inkml:traceGroup>
        <inkml:traceGroup>
          <inkml:annotationXML>
            <emma:emma xmlns:emma="http://www.w3.org/2003/04/emma" version="1.0">
              <emma:interpretation id="{213189DE-81E1-4215-B884-F49123451F06}" emma:medium="tactile" emma:mode="ink">
                <msink:context xmlns:msink="http://schemas.microsoft.com/ink/2010/main" type="inkWord" rotatedBoundingBox="9756,7529 10165,7551 10157,7692 9748,7669"/>
              </emma:interpretation>
              <emma:one-of disjunction-type="recognition" id="oneOf5">
                <emma:interpretation id="interp25" emma:lang="fr-FR" emma:confidence="0">
                  <emma:literal>n</emma:literal>
                </emma:interpretation>
                <emma:interpretation id="interp26" emma:lang="fr-FR" emma:confidence="0">
                  <emma:literal>N</emma:literal>
                </emma:interpretation>
                <emma:interpretation id="interp27" emma:lang="fr-FR" emma:confidence="0">
                  <emma:literal>m</emma:literal>
                </emma:interpretation>
                <emma:interpretation id="interp28" emma:lang="fr-FR" emma:confidence="0">
                  <emma:literal>r</emma:literal>
                </emma:interpretation>
                <emma:interpretation id="interp29" emma:lang="fr-FR" emma:confidence="0">
                  <emma:literal>-</emma:literal>
                </emma:interpretation>
              </emma:one-of>
            </emma:emma>
          </inkml:annotationXML>
          <inkml:trace contextRef="#ctx0" brushRef="#br1" timeOffset="61313.6128">2264 2118 31 0,'19'7'15'0,"1"-4"-15"0,-8 1 22 0,-1-1-22 15,5 4 0-15,3 3-1 16,1-3 1-16,0 4-2 15,-1-4 1-15,-3 0-2 16,-4 0 1-16,-1 3 0 16,-7-6 0-16,-4-11 1 15,-4 3 0-15,-3 8 3 16,-1-4 0-16,-4-4 1 16,0 4 0-16,-3 4 0 15,3-1 1-15,0 4-3 16,0 4 1-16,4 3-2 15,1-1 0-15,3-2-1 0,4-4 1 16,8-7-3-16,3-4 0 16,5-3-1-16,4-7 1 15,3-3-2-15,1 0 0 16,-5-1 1-16,12 4 0 16,1 7 1-16,-5 0 1 15,-3 7 1-15,-5 4 0 16,-3-1 1-16,-1 11 1 15,-3 0-1-15,-4 11 0 16,-4-8-4-16,4 4 0 0</inkml:trace>
        </inkml:traceGroup>
      </inkml:traceGroup>
      <inkml:traceGroup>
        <inkml:annotationXML>
          <emma:emma xmlns:emma="http://www.w3.org/2003/04/emma" version="1.0">
            <emma:interpretation id="{A9F771C3-2B61-4E68-A053-54A6B7D2D898}" emma:medium="tactile" emma:mode="ink">
              <msink:context xmlns:msink="http://schemas.microsoft.com/ink/2010/main" type="line" rotatedBoundingBox="8213,7710 9951,7710 9951,8110 8213,8110"/>
            </emma:interpretation>
          </emma:emma>
        </inkml:annotationXML>
        <inkml:traceGroup>
          <inkml:annotationXML>
            <emma:emma xmlns:emma="http://www.w3.org/2003/04/emma" version="1.0">
              <emma:interpretation id="{19286474-D930-4472-B83C-97307A06DFC5}" emma:medium="tactile" emma:mode="ink">
                <msink:context xmlns:msink="http://schemas.microsoft.com/ink/2010/main" type="inkWord" rotatedBoundingBox="8213,7710 9951,7710 9951,8110 8213,8110"/>
              </emma:interpretation>
              <emma:one-of disjunction-type="recognition" id="oneOf6">
                <emma:interpretation id="interp30" emma:lang="fr-FR" emma:confidence="0">
                  <emma:literal>EX</emma:literal>
                </emma:interpretation>
                <emma:interpretation id="interp31" emma:lang="fr-FR" emma:confidence="0">
                  <emma:literal>AEX</emma:literal>
                </emma:interpretation>
                <emma:interpretation id="interp32" emma:lang="fr-FR" emma:confidence="0">
                  <emma:literal>AIX</emma:literal>
                </emma:interpretation>
                <emma:interpretation id="interp33" emma:lang="fr-FR" emma:confidence="0">
                  <emma:literal>âs</emma:literal>
                </emma:interpretation>
                <emma:interpretation id="interp34" emma:lang="fr-FR" emma:confidence="0">
                  <emma:literal>ÊTA</emma:literal>
                </emma:interpretation>
              </emma:one-of>
            </emma:emma>
          </inkml:annotationXML>
          <inkml:trace contextRef="#ctx0" brushRef="#br1" timeOffset="55023.6199">1038 2372 26 0,'0'14'13'0,"0"-14"-6"0,0 0 14 15,-3 0-20-15,-5 0 1 16,-4 0 0-16,-4 0 0 16,-7-4-3-16,-5 1 1 0,1-1 2 15,0 1 0-15,-9-1-1 16,5 1 1-16,4-1-1 16,7 1 0-16,4-1 0 15,5 1 0-15,-1 3-1 16,8 0 0-16,0-4-1 15,16 1 1-15,3-1 0 16,5-3 0-16,4 4-1 16,3-4 1-16,4 4 0 15,1 3 0-15,-1 3 0 16,-4 0 0-16,1 4 0 16,-1 0 0-16,1 4-3 15,-1-4 1-15,-4 0-8 16,1-7 0-16</inkml:trace>
          <inkml:trace contextRef="#ctx0" brushRef="#br0" timeOffset="-1425.9024">815 2570 23 0,'-19'21'11'0,"-20"-14"-2"0,31 0 12 16,0-7-18-16,4 0 0 16,-4 3 1-16,4-3 1 15,0-3-6-15,4-4 0 16,0 0 3-16,4-10 1 15,4 3-2-15,8-4 1 16,3 4-2-16,1 0 1 16,7 4-1-16,1-1 1 0,-1 5-1 15,4 2 0-15,-7 1 0 16,-1 3 0-16,-3 0 0 16,-4 0 0-1,-5 17-1 1,-7 4 0-16,-8 3-1 15,-7 4 1-15,-1 0-5 16,-8 3 1-16,-3-3-6 16,-12-4 1-16</inkml:trace>
          <inkml:trace contextRef="#ctx0" brushRef="#br2" timeOffset="-11064.1957">1387 2313 25 0,'-16'-7'12'0,"8"7"3"0,4 0 5 16,0-7-18-16,1 10 0 16,-5-6 2-16,-4 3 1 15,0 0-6-15,-3 0 1 16,-5 0 3-16,-3 3 0 0,-5-3-1 16,1 7 0-16,-1 4-1 15,1 2 0-15,0 5-1 16,-5 3 0-16,5 0-2 15,-8-1 1-15,3 5-11 16,1-11 1-16</inkml:trace>
          <inkml:trace contextRef="#ctx0" brushRef="#br1" timeOffset="58761.8557">1250 2553 24 0,'-12'27'12'0,"0"-33"-7"0,12 6 11 15,-4-7-16-15,0-7 1 16,1 3-1-16,-1 1 1 16,0 3-2-16,0-4 1 15,4 4 0-15,0 0 1 16,0 7 0-16,0 0 0 16,8-3 0-16,3 3 1 0,5 3 0 15,0 1 0-15,3-1 0 16,5 1 0-16,7 3-1 15,4-4 0-15,-3 4-1 16,-9-7 1-16,1 7-1 16,-9-14 0-16,5 7-1 15,-5-7 1-15,-3 0-2 16,-8 0 0-16,-4 0-4 16,-4 0 1-16,0-3-4 15,-4 3 0-15</inkml:trace>
          <inkml:trace contextRef="#ctx0" brushRef="#br1" timeOffset="58115.6468">1226 2574 9 0,'0'10'4'0,"20"-34"-1"0,-12 13 1 0,3 1-4 16,1-1 0-16,0 1 0 15,11-1 1-15,-3 8-1 16,0-4 0-16,3 0 4 16,-3 4 1-16,-9-1 1 15,1 4 0-15,-4-3 1 16,-8 3 0-16,0 0 0 15,0 0 0-15,-12 0-4 16,-3 3 1-16,3-3-3 16,0 4 1-16,0-4-2 15,1 3 1-15,3 4-2 16,0 0 0-16,4 3-9 0,4-6 0 16</inkml:trace>
          <inkml:trace contextRef="#ctx0" brushRef="#br2" timeOffset="-10058.7846">2459 2629 27 0,'-4'-3'13'0,"-7"-1"-10"0,7 4 13 0,0-7-14 15,-4 0 1-15,0 7 2 16,0 0 0-16,-3-3-6 16,-1-8 1-16,0 11 3 15,0-10 1-15,1 3-1 16,-5-3 1-16,0 3-1 15,1-7 1-15,-1 0-2 16,-4 3 1-16,-3-3 0 16,-4 0 0-16,-1 1-1 15,-7 2 0-15,-8 1 0 16,-4-1 0-16,4 1 0 16,-4-1 0-16,-4 4-1 0,4 0 1 15,0-3-1-15,8 0 1 16,-4-1-2-16,0 1 1 15,0-1-5-15,-4 1 1 16,-4 3-13-16,-4 7 1 16</inkml:trace>
          <inkml:trace contextRef="#ctx0" brushRef="#br0" timeOffset="6485.6871">1860 2556 28 0,'-39'-3'14'0,"-12"44"-11"0,40-27 19 15,-5 4-22-15,0-1 1 16,1 4 1-16,3-4 0 16,4-6-3-16,4-4 1 15,4-7-1-15,4-7 0 16,4-7-8-16,8-7 1 0</inkml:trace>
        </inkml:traceGroup>
      </inkml:traceGroup>
    </inkml:traceGroup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7:28.030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C00000"/>
      <inkml:brushProperty name="fitToCurve" value="1"/>
    </inkml:brush>
  </inkml:definitions>
  <inkml:traceGroup>
    <inkml:annotationXML>
      <emma:emma xmlns:emma="http://www.w3.org/2003/04/emma" version="1.0">
        <emma:interpretation id="{8BDF2D7A-0998-4C6A-9039-5AC53092633D}" emma:medium="tactile" emma:mode="ink">
          <msink:context xmlns:msink="http://schemas.microsoft.com/ink/2010/main" type="writingRegion" rotatedBoundingBox="15239,7256 17069,7192 17092,7866 15263,7930"/>
        </emma:interpretation>
      </emma:emma>
    </inkml:annotationXML>
    <inkml:traceGroup>
      <inkml:annotationXML>
        <emma:emma xmlns:emma="http://www.w3.org/2003/04/emma" version="1.0">
          <emma:interpretation id="{40FC16C7-E5E8-4E68-9C56-8CAA705F68AA}" emma:medium="tactile" emma:mode="ink">
            <msink:context xmlns:msink="http://schemas.microsoft.com/ink/2010/main" type="paragraph" rotatedBoundingBox="15239,7256 17069,7192 17092,7866 15263,7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0E087B-D8FC-442D-80DE-853583AC91B0}" emma:medium="tactile" emma:mode="ink">
              <msink:context xmlns:msink="http://schemas.microsoft.com/ink/2010/main" type="line" rotatedBoundingBox="15239,7256 17069,7192 17092,7866 15263,7930"/>
            </emma:interpretation>
          </emma:emma>
        </inkml:annotationXML>
        <inkml:traceGroup>
          <inkml:annotationXML>
            <emma:emma xmlns:emma="http://www.w3.org/2003/04/emma" version="1.0">
              <emma:interpretation id="{38FF20C1-905D-4C20-88C7-99AD4900A1D4}" emma:medium="tactile" emma:mode="ink">
                <msink:context xmlns:msink="http://schemas.microsoft.com/ink/2010/main" type="inkWord" rotatedBoundingBox="15257,7806 15371,7368 15539,7412 15425,7850"/>
              </emma:interpretation>
              <emma:one-of disjunction-type="recognition" id="oneOf0">
                <emma:interpretation id="interp0" emma:lang="fr-FR" emma:confidence="0">
                  <emma:literal>la</emma:literal>
                </emma:interpretation>
                <emma:interpretation id="interp1" emma:lang="fr-FR" emma:confidence="0">
                  <emma:literal>A</emma:literal>
                </emma:interpretation>
                <emma:interpretation id="interp2" emma:lang="fr-FR" emma:confidence="0">
                  <emma:literal>sa</emma:literal>
                </emma:interpretation>
                <emma:interpretation id="interp3" emma:lang="fr-FR" emma:confidence="0">
                  <emma:literal>l</emma:literal>
                </emma:interpretation>
                <emma:interpretation id="interp4" emma:lang="fr-FR" emma:confidence="0">
                  <emma:literal>Ad</emma:literal>
                </emma:interpretation>
              </emma:one-of>
            </emma:emma>
          </inkml:annotationXML>
          <inkml:trace contextRef="#ctx0" brushRef="#br0">1713 1569 24 0,'-4'3'12'0,"8"-17"-16"0,-4 7 24 15,4 0-20-15,0-3 1 16,4-4 0-16,0-10 0 16,3-8-1-16,5-3 0 15,0 1 0-15,3-5 1 16,1 1 0-16,-1 0 0 16,-3 6-1-16,-4 1 0 0,0 7 0 15,-5 3 0-15,-3 10 0 16,-4 1 1-16,0 14-1 15,-4 9 1-15,-3 5-1 16,-5 6 0-16,0 1 0 16,-4 2 0-16,5 5-1 15,-1-1 1-15,0-7-1 16,0 1 1-16,5-4-1 16,-1-7 1-16,0-8-4 15,0 5 1-15,4-1-4 16,0 4 0-16</inkml:trace>
          <inkml:trace contextRef="#ctx0" brushRef="#br0" timeOffset="696.2024">1795 1426 24 0,'4'7'12'0,"12"-11"-15"15,-8 1 19-15,0-1-17 16,3 1 1-16,1 3 0 15,0-4 0-15,0 1 0 16,-1 0 0-16,1-1 0 16,0 8 0-16,-4-4 0 15,-4 6 0-15,-4-2 1 16,0 3 1-16,-4 3 0 0,-4-3 0 16,0-7 0-16,-4 7 0 15,0 0 0-15,1-3 0 16,-1-1-1-16,0-3 0 15,1 4-1-15,3-11 0 16,0 0 0-16,4-11 0 16,0 4 0-16,4 1 1 15,0-5-1-15,0 8 0 16,4-1 0-16,0 1 1 16,-4-1-1-16,0 11 0 15,4 4-1-15,0 3 1 0,-4 0 0 16,4 14 0-16,0-11 0 15,-1 7 0-15,1-3 0 16,4 0 0-16,0 4-1 16,0-4 1-16,0-4-9 15,-1-3 1-15</inkml:trace>
          <inkml:trace contextRef="#ctx0" brushRef="#br0" timeOffset="1111.7247">1835 1224 34 0,'-4'4'17'0,"0"-4"-18"0,4 3 28 0,0 8-27 16,-4 2 0-16,0 1-3 16,0 4 1-16,0 6-7 15,0 0 1-15</inkml:trace>
        </inkml:traceGroup>
        <inkml:traceGroup>
          <inkml:annotationXML>
            <emma:emma xmlns:emma="http://www.w3.org/2003/04/emma" version="1.0">
              <emma:interpretation id="{725A5129-29EF-45F7-AF61-94899F2B37E5}" emma:medium="tactile" emma:mode="ink">
                <msink:context xmlns:msink="http://schemas.microsoft.com/ink/2010/main" type="inkWord" rotatedBoundingBox="15910,7233 17069,7192 17092,7866 15934,7907"/>
              </emma:interpretation>
              <emma:one-of disjunction-type="recognition" id="oneOf1">
                <emma:interpretation id="interp5" emma:lang="fr-FR" emma:confidence="0">
                  <emma:literal>»</emma:literal>
                </emma:interpretation>
                <emma:interpretation id="interp6" emma:lang="fr-FR" emma:confidence="0">
                  <emma:literal>,</emma:literal>
                </emma:interpretation>
                <emma:interpretation id="interp7" emma:lang="fr-FR" emma:confidence="0">
                  <emma:literal>{</emma:literal>
                </emma:interpretation>
                <emma:interpretation id="interp8" emma:lang="fr-FR" emma:confidence="0">
                  <emma:literal>}</emma:literal>
                </emma:interpretation>
                <emma:interpretation id="interp9" emma:lang="fr-FR" emma:confidence="0">
                  <emma:literal>;</emma:literal>
                </emma:interpretation>
              </emma:one-of>
            </emma:emma>
          </inkml:annotationXML>
          <inkml:trace contextRef="#ctx0" brushRef="#br0" timeOffset="1877.4239">2383 1635 33 0,'0'0'16'0,"7"-4"-16"0,-3-3 24 16,4 4-24-16,4-4 0 15,0 0 0-15,3-7 1 16,1 0-1-16,0 0 0 0,-1 0 0 15,1 0 0 1,0 0 0-16,-5-3 0 0,1 3 0 16,-4 0 0-16,-4 0-1 15,-4-7 1-15,-4 7-2 16,0 0 1-16,-4 1-2 16,0 6 0-16,-3 7-4 15,-1 3 0-15,0 4-2 16,0 0 1-16</inkml:trace>
          <inkml:trace contextRef="#ctx0" brushRef="#br0" timeOffset="2027.338">2410 1523 17 0,'8'0'8'0,"15"-24"-9"16,-15 17 13-16,4-3-12 15,3-1 0-15,1-3 0 16,0 7 0-16,-1-3 0 0,5 13 0 15,-4 11-5-15,-1-3 1 16</inkml:trace>
          <inkml:trace contextRef="#ctx0" brushRef="#br1" timeOffset="-47336.257">2621 1596 19 0,'8'0'9'0,"12"-3"-9"0,-12-1 10 16,-8 4-10-16,7-3 1 15,5-4 4-15,4-3 0 16,7-4-4-16,12-4 0 16,1-6 3-16,-1-14 1 15,4-8-1-15,0 1 0 16,0 0-3-16,1 0 1 15,-1 10-3-15,-4-3 0 16,-4 10-8-16,-3 0 1 16</inkml:trace>
          <inkml:trace contextRef="#ctx0" brushRef="#br0" timeOffset="2402.1245">2762 1656 27 0,'4'3'13'0,"-8"-3"-18"15,8-3 25-15,4 3-20 16,0 0 0-16,7-4 0 16,1-3 0-16,0 0 0 15,3-3 0-15,-3-1 1 16,0 1 1-16,-1-1 0 15,-3 4 0-15,-4 0 0 16,0 1 0-16,0 2 0 16,-8 4 0-16,7 0-1 15,-3 4 0-15,0 2 0 16,0-2 0-16,0 3-1 16,0 0 0-16,0 0-2 15,4 0 1-15,0 0-2 16,-1 0 1-16,5 0-3 15,0 0 0-15,0-4-4 0,-1 1 0 16</inkml:trace>
          <inkml:trace contextRef="#ctx0" brushRef="#br0" timeOffset="3768.3383">2817 1318 25 0,'0'10'12'0,"-8"-41"-11"0,8 21 19 16,0-1-17-16,0-3 0 15,4-3 1-15,-4-7 0 16,4 10-5-16,0-4 0 16,-4 1 3-16,4 3 1 15,-4 4-2-15,4-1 0 16,0 4-1-16,-4 0 1 15,0-3-1-15,0 10 0 16,0-7 0-16,-4 3 0 16,4 4 0-16,0 0 1 0,0 0-1 15,0 11 1-15,0 3-1 16,4 0 0-16,0 3-1 16,3-3 1-16,5 3-3 15,0 1 1-15,0-1-3 16,-1 4 0-16,1 0-5 15,-4-7 0-15</inkml:trace>
          <inkml:trace contextRef="#ctx0" brushRef="#br0" timeOffset="5286.0815">3017 1475 27 0,'-28'21'13'0,"13"3"-19"0,15-21 27 0,-4 4-22 16,4 0 0-16,0 0-5 15,0 0 1-15,4 0 1 16,0 0 1-16</inkml:trace>
          <inkml:trace contextRef="#ctx0" brushRef="#br1" timeOffset="-46780.5873">3024 1339 19 0,'-3'-4'9'0,"3"1"-1"0,3 6 6 0,1 1-10 16,4-1 1-16,4 1 1 15,4 3 1-15,3-7-9 16,5 7 0-16,7-4 5 16,8 4 1-16,4-3-3 15,4-4 0-15,8 3-10 16,-8 4 1-16,-4 0-2 16,-4 0 1-16</inkml:trace>
          <inkml:trace contextRef="#ctx0" brushRef="#br0" timeOffset="3258.6315">3091 1186 29 0,'-16'3'14'0,"1"1"-14"0,15-4 25 0,0-7-25 15,0 0 1-15,4-7 0 16,0 0 0-16,3-3-2 16,5-4 1-16,0 0 0 15,0-3 0-15,-1 3 0 16,1 0 0-16,0 3 0 15,-4 1 0-15,-1 7 0 16,1 3 0-16,-4 3 0 16,0 4 0-16,-4 0 0 15,4 0 1-15,0 4-1 16,0-1 0-16,0 1 0 16,0-1 0-16,-4 4-2 15,0 0 1-15,0 0-1 16,0 3 0-16,-4 1-1 15,0 3 1-15,-4-4 0 16,0 1 0-16,0-4 1 0,-3-4 1 16,-1-3 1-16,0 0 0 15,0-7 1-15,5 4 0 16,-1-1-1-16,4 1 1 16,0-1-2-16,4 4 0 15,0 0-4-15,8-3 1 16,0 6-5-16,-1 1 0 15</inkml:trace>
          <inkml:trace contextRef="#ctx0" brushRef="#br0" timeOffset="5106.031">3118 1360 13 0,'-7'14'6'0,"14"24"1"15,-3-28 8-15,4 4-13 16,4 4 0-16,0-4 0 16,7 0 1-16,9 3-4 15,3-7 0-15,0 1 2 16,4-4 1-16,-3-4-2 15,-9 1 1-15,5-1-1 16,-9-3 0-16,-3-3 0 16,0 3 0-16,-1 0 0 15,-3 0 1-15,-12 0-2 16,0 3 0-16,-4 1-4 0,-4-1 0 16,0 1-1-16,-7-1 0 15</inkml:trace>
          <inkml:trace contextRef="#ctx0" brushRef="#br0" timeOffset="4189.0976">3208 1370 31 0,'-35'21'15'0,"20"-21"-15"0,15-3 26 16,0-1-26-16,0-10 0 0,3 0 0 15,1-3 0-15,4-7-1 16,0-1 1-16,12-3 0 16,3 1 0-16,1 6-1 15,-1 7 1-15,4 3 0 16,-3 1 0-16,-1 6 0 15,-3 1 0-15,0 3-1 16,-5 0 0-16,1-4-2 16,-8 8 1-16,-8 6-7 15,0 1 1-15</inkml:trace>
          <inkml:trace contextRef="#ctx0" brushRef="#br0" timeOffset="4609.4024">3349 1349 18 0,'16'-14'9'0,"8"21"-7"0,-21-3 8 16,5-1-8-16,4 4 1 31,11 14 1-31,-3 0 0 15,0-4-5-15,-5 1 0 16,1-8 3-16,-4 1 0 16,-4-4 1-16,-1-4 0 15,-3 1-1-15,-4-1 0 16,-4-3 0-16,0 4 1 0,-7-1-1 16,3 1 1-16,-4-1-3 15,0 1 1-15,-3 3-1 16,7-1 1-16,0 1-2 15,0-3 1-15,4-1-1 16,4 1 1-16,0-1-2 16,4 1 0-16,8-1-1 15,-4-3 1-15,4 0-1 16,-1 4 0-16,-3-4-3 16,0 0 0-16,-4 0-1 15,0 0 0-15</inkml:trace>
        </inkml:traceGroup>
      </inkml:traceGroup>
    </inkml:traceGroup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7:20.374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177D36"/>
      <inkml:brushProperty name="fitToCurve" value="1"/>
    </inkml:brush>
    <inkml:brush xml:id="br2">
      <inkml:brushProperty name="width" value="0.15" units="cm"/>
      <inkml:brushProperty name="height" value="0.15" units="cm"/>
      <inkml:brushProperty name="color" value="#C00000"/>
      <inkml:brushProperty name="fitToCurve" value="1"/>
    </inkml:brush>
  </inkml:definitions>
  <inkml:traceGroup>
    <inkml:annotationXML>
      <emma:emma xmlns:emma="http://www.w3.org/2003/04/emma" version="1.0">
        <emma:interpretation id="{6998F8E4-DC0E-4CFC-A8FF-721E267BF973}" emma:medium="tactile" emma:mode="ink">
          <msink:context xmlns:msink="http://schemas.microsoft.com/ink/2010/main" type="writingRegion" rotatedBoundingBox="13209,6912 16103,4889 16801,5887 13907,7911"/>
        </emma:interpretation>
      </emma:emma>
    </inkml:annotationXML>
    <inkml:traceGroup>
      <inkml:annotationXML>
        <emma:emma xmlns:emma="http://www.w3.org/2003/04/emma" version="1.0">
          <emma:interpretation id="{12461C68-B6B0-4727-BEEA-8A83047055CC}" emma:medium="tactile" emma:mode="ink">
            <msink:context xmlns:msink="http://schemas.microsoft.com/ink/2010/main" type="paragraph" rotatedBoundingBox="13209,6912 16103,4889 16590,5585 13696,76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27ACBF-95BC-44F7-B4D7-46D243FA3B41}" emma:medium="tactile" emma:mode="ink">
              <msink:context xmlns:msink="http://schemas.microsoft.com/ink/2010/main" type="inkBullet" rotatedBoundingBox="13440,7242 13780,7004 13851,7106 13511,7344"/>
            </emma:interpretation>
            <emma:one-of disjunction-type="recognition" id="oneOf0">
              <emma:interpretation id="interp0" emma:lang="fr-FR" emma:confidence="0">
                <emma:literal>→</emma:literal>
              </emma:interpretation>
            </emma:one-of>
          </emma:emma>
        </inkml:annotationXML>
        <inkml:trace contextRef="#ctx0" brushRef="#br0">-80 1029 30 0,'-7'11'15'0,"22"-8"-20"0,-7-6 24 0,8-4-19 16,-1-4 0-16,5-3 0 16,-1 0 1-16,1 1-2 15,0-5 1-15,-1 4 0 16,-3 0 1-16,0 4-1 15,-5 3 0-15,1 3 0 16,-4 4 0-16,-4 4 1 16,0 3 0-16,-4 3 0 15,0 1 1-15,-4-1-4 16,0 1 0-16,0-4-6 16,0-4 1-16</inkml:trace>
        <inkml:trace contextRef="#ctx0" brushRef="#br0" timeOffset="362.4659">151 977 35 0,'-19'0'17'0,"11"-14"-21"0,8 7 29 0,0-7-25 16,4-3 1-16,0-1-1 16,4-6 0-16,3-7-1 15,9 6 1-15,-1 5 0 16,-3 2 1-16,0 4-2 15,-4 14 1-15,-5 14-2 16,-3 7 0-16,-8 7-1 16,-3 0 0-16,-9 0-6 15,-4-4 0-15</inkml:trace>
      </inkml:traceGroup>
      <inkml:traceGroup>
        <inkml:annotationXML>
          <emma:emma xmlns:emma="http://www.w3.org/2003/04/emma" version="1.0">
            <emma:interpretation id="{07946C9D-AB4E-4505-9A0D-C98ECD5066DB}" emma:medium="tactile" emma:mode="ink">
              <msink:context xmlns:msink="http://schemas.microsoft.com/ink/2010/main" type="line" rotatedBoundingBox="14222,6204 16103,4889 16590,5585 14709,6900"/>
            </emma:interpretation>
          </emma:emma>
        </inkml:annotationXML>
        <inkml:traceGroup>
          <inkml:annotationXML>
            <emma:emma xmlns:emma="http://www.w3.org/2003/04/emma" version="1.0">
              <emma:interpretation id="{94A7EE18-3B43-4ACE-A82C-E53234C300F0}" emma:medium="tactile" emma:mode="ink">
                <msink:context xmlns:msink="http://schemas.microsoft.com/ink/2010/main" type="inkWord" rotatedBoundingBox="14222,6204 16103,4889 16590,5585 14709,6900"/>
              </emma:interpretation>
              <emma:one-of disjunction-type="recognition" id="oneOf1">
                <emma:interpretation id="interp1" emma:lang="fr-FR" emma:confidence="0">
                  <emma:literal>*Ter,</emma:literal>
                </emma:interpretation>
                <emma:interpretation id="interp2" emma:lang="fr-FR" emma:confidence="0">
                  <emma:literal>*Fr,</emma:literal>
                </emma:interpretation>
                <emma:interpretation id="interp3" emma:lang="fr-FR" emma:confidence="0">
                  <emma:literal>*Tr,</emma:literal>
                </emma:interpretation>
                <emma:interpretation id="interp4" emma:lang="fr-FR" emma:confidence="0">
                  <emma:literal>*Ter.</emma:literal>
                </emma:interpretation>
                <emma:interpretation id="interp5" emma:lang="fr-FR" emma:confidence="0">
                  <emma:literal>*Fr.</emma:literal>
                </emma:interpretation>
              </emma:one-of>
            </emma:emma>
          </inkml:annotationXML>
          <inkml:trace contextRef="#ctx0" brushRef="#br1" timeOffset="-61478.681">1083 553 37 0,'0'3'18'0,"4"-20"-22"0,0-4 27 15,0 3-24-15,0-6 1 16,0-14 0-16,3-4 0 15,1-7 0-15,4-10 0 16,4-3 0-16,-1-1 0 16,1 7 0-16,0 14 0 15,-1 11 0-15,1 10 0 16,0 11-1-16,-1 10 1 0,-3 7-4 16,0 7 1-16,-5 3-6 15,1 7 1-15</inkml:trace>
          <inkml:trace contextRef="#ctx0" brushRef="#br1" timeOffset="-60473.7741">1216 48 29 0,'4'0'14'0,"-4"-7"-13"15,0 7 23-15,0 0-24 16,0 11 0-16,0 2-3 16,-4 12 0-16,0 6 2 15,-4 7 1-15,4 1-1 16,0-1 0-16,4-3-1 16,0-4 1-16,8-7-5 0,0-3 1 15,0 0-2-15,0-10 1 16</inkml:trace>
          <inkml:trace contextRef="#ctx0" brushRef="#br1" timeOffset="-60923.2522">1682 17 22 0,'-4'-7'11'0,"16"17"-15"0,-8-17 13 16,-4 7-13-16,0 0 1 0,0 0-1 16,3 4 0-16,-3-4 8 15,0 0 0-15,0 3-2 16,0-3 1-16,-3-10 2 15,-1-8 0-15,4 1 1 16,-4-11 1-16,0-3-3 16,0 0 0-16,0-1-2 15,0 1 0-15,-4 0-1 16,0 6 0-16,1 8 0 16,-5 3 0-16,4 3 0 15,0 5 0-15,4 6 0 16,4 3 0-16,0 0-1 15,8 4 0-15,4-3-6 16,0 3 0-16,-1-4-4 16,5 1 0-16</inkml:trace>
          <inkml:trace contextRef="#ctx0" brushRef="#br1" timeOffset="-59962.4738">2316-453 36 0,'-4'-31'18'0,"4"-39"-26"0,4 53 38 16,0-8-30-16,0 1 0 16,4-4 0-16,-1-7 1 15,1 8-1-15,4 2 0 16,0 1 0-16,0 3 0 16,3 0-1-16,1 4 1 0,-1 3-4 15,1 0 1-15,0 7-7 16,-1 3 1-16</inkml:trace>
          <inkml:trace contextRef="#ctx0" brushRef="#br1" timeOffset="-58536.0992">2058-422 27 0,'-28'11'13'0,"16"-53"-10"16,9 32 22-16,3-4-24 15,0 0 1-15,3 0 0 16,5 0 1-16,4 7-4 15,0-7 0-15,3 7 2 0,1 0 0 16,12 0-2-16,-1-3 0 16,12 3-8-16,0 7 0 15</inkml:trace>
          <inkml:trace contextRef="#ctx0" brushRef="#br1" timeOffset="-59587.8313">2598-877 28 0,'-8'6'14'0,"-4"1"-15"0,12-7 21 15,-4 0-18-15,0 0 0 16,0 4 0-16,1-1 0 16,-5 4-3-16,-4 4 0 15,0-1 1-15,-3 8 1 16,-1 9-2-16,0 1 1 16,5 4 0-16,-1 2 0 15,0 5-3-15,4-1 1 0,4-10-6 16,0 3 0-1</inkml:trace>
          <inkml:trace contextRef="#ctx0" brushRef="#br1" timeOffset="-59257.3388">2813-679 14 0,'16'-25'7'0,"-5"-6"-5"16,1 28 3-16,0 3-1 15,0 0 1-15,-1 3-1 0,-3 1 1 16,8-1-8-1,0 1 1-15,-1 6 4 0,1 0 1 16,0 1-3-16,-1-8 1 16,-3 4-2-16,0 4 1 15,-1-8 0-15,-3 4 1 16,-4 0-7-16,-8 4 0 16</inkml:trace>
          <inkml:trace contextRef="#ctx0" brushRef="#br0" timeOffset="1275.6866">1380 264 31 0,'-7'0'15'0,"-5"-14"-7"15,8 7 16-15,0-7-23 16,0-3 0-16,0-1 1 16,4-6 0-16,0-1-3 15,0-2 1-15,0 9 1 16,4 4 0-16,0 0 0 15,0 7 0-15,-4 7-1 16,0 0 0-16,4 4-1 16,0 6 0-16,0 4 0 15,0 0 0-15,0 7 0 0,-1-10 0 16,5 2-1-16,0-2 1 16,4-4-4-16,0-4 1 15,-5 1-6-15,-7-1 0 16</inkml:trace>
          <inkml:trace contextRef="#ctx0" brushRef="#br0" timeOffset="1410.609">1373 170 30 0,'0'-7'15'0,"11"17"-14"0,-3-6 24 0,4 3-25 16,4 3 0-16,3 4-1 15,5 0 0-15,3-4-7 16,4-3 0-16</inkml:trace>
          <inkml:trace contextRef="#ctx0" brushRef="#br2" timeOffset="-41391.7823">1549 215 29 0,'0'-10'14'0,"8"-4"-13"0,-5 7 15 15,1 0-16-15,4 7 0 16,0-11 1-16,4 1 1 15,-4-1-1-15,-1-2 0 0,9-8 1 16,-4 0 0-16,0-7 0 16,-1 4 0-16,1-4-1 15,0-4 1-15,-4 1-2 16,-1 0 1-16,1 3-1 16,0 0 1-16,-4-3-1 15,0-7 1-15,-4 3 0 16,0 3 0-16,0-16 0 15,0-1 0-15,-4-3-2 16,0-7 0-16,0-11-1 16,-4 14 0-16,4 11-1 15,1 10 0-15,-1 8-8 16,4 2 1-16</inkml:trace>
          <inkml:trace contextRef="#ctx0" brushRef="#br2" timeOffset="-40626.5808">1862-474 19 0,'-12'11'9'0,"4"-8"-9"16,8-3 9-16,0-3-8 16,-4 3 0-16,4 0 3 15,0 0 1-15,0-4-4 16,0-6 0-16,4-4 3 15,4-4 0-15,0-3 0 16,4-10 0-16,3 3-3 16,1-6 1-16,0-5-2 15,3 8 1-15,13-4-7 16,-1 0 1-16,0 1-4 16,4 6 0-16</inkml:trace>
        </inkml:traceGroup>
      </inkml:traceGroup>
    </inkml:traceGroup>
    <inkml:traceGroup>
      <inkml:annotationXML>
        <emma:emma xmlns:emma="http://www.w3.org/2003/04/emma" version="1.0">
          <emma:interpretation id="{CACE603A-6D7B-425D-941C-23E28D7AA4B7}" emma:medium="tactile" emma:mode="ink">
            <msink:context xmlns:msink="http://schemas.microsoft.com/ink/2010/main" type="paragraph" rotatedBoundingBox="14501,6830 16301,5621 16599,6065 14799,72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6D2083A-8108-4018-B51A-9AB8FB2FEBC9}" emma:medium="tactile" emma:mode="ink">
              <msink:context xmlns:msink="http://schemas.microsoft.com/ink/2010/main" type="inkBullet" rotatedBoundingBox="14501,6830 14704,6694 14816,6861 14613,6997"/>
            </emma:interpretation>
            <emma:one-of disjunction-type="recognition" id="oneOf2">
              <emma:interpretation id="interp6" emma:lang="fr-FR" emma:confidence="0">
                <emma:literal>•</emma:literal>
              </emma:interpretation>
            </emma:one-of>
          </emma:emma>
        </inkml:annotationXML>
        <inkml:trace contextRef="#ctx0" brushRef="#br0" timeOffset="6665.5974">1267 626 27 0,'-12'-14'13'0,"0"24"-14"0,9-10 23 0,-1 0-21 16,-4 0 1-16,0 7-1 15,-4 0 1-15,4-3-3 16,-3-1 1-16,-1 7 0 15,0 1 1-15,4-1-1 16,0 1 1-16,1-4-1 16,-1 0 0-16,4-7 0 15,0 7 0-15,4-7 0 16,0-7 0-16,0 0 0 16,0-4 0-16,-4-3 1 15,0 0 0-15,0-3 0 16,0-7 1-16,0 3-1 15,1-4 1-15,-5 8-1 16,0 0 1-16,-4 6-1 16,0 11 0-16,-3 14-1 15,7 4 1-15,0-1-1 0,0 0 1 16,0 8-2-16,4-4 1 16,4-4-4-16,0 0 1 15,0-3-7-15,4-10 0 16,-4 3 0-16,12-14 0 15</inkml:trace>
      </inkml:traceGroup>
      <inkml:traceGroup>
        <inkml:annotationXML>
          <emma:emma xmlns:emma="http://www.w3.org/2003/04/emma" version="1.0">
            <emma:interpretation id="{CF665C9F-2572-45A5-9046-057A26DD0C77}" emma:medium="tactile" emma:mode="ink">
              <msink:context xmlns:msink="http://schemas.microsoft.com/ink/2010/main" type="line" rotatedBoundingBox="14940,6629 16344,5685 16599,6065 15195,7009"/>
            </emma:interpretation>
          </emma:emma>
        </inkml:annotationXML>
        <inkml:traceGroup>
          <inkml:annotationXML>
            <emma:emma xmlns:emma="http://www.w3.org/2003/04/emma" version="1.0">
              <emma:interpretation id="{AF75DD3C-2DD2-4661-8B72-204B4DF12ED8}" emma:medium="tactile" emma:mode="ink">
                <msink:context xmlns:msink="http://schemas.microsoft.com/ink/2010/main" type="inkWord" rotatedBoundingBox="14940,6629 16344,5685 16599,6065 15195,7009"/>
              </emma:interpretation>
              <emma:one-of disjunction-type="recognition" id="oneOf3">
                <emma:interpretation id="interp7" emma:lang="fr-FR" emma:confidence="0">
                  <emma:literal>Fraya</emma:literal>
                </emma:interpretation>
                <emma:interpretation id="interp8" emma:lang="fr-FR" emma:confidence="0">
                  <emma:literal>Fosa</emma:literal>
                </emma:interpretation>
                <emma:interpretation id="interp9" emma:lang="fr-FR" emma:confidence="0">
                  <emma:literal>Fama</emma:literal>
                </emma:interpretation>
                <emma:interpretation id="interp10" emma:lang="fr-FR" emma:confidence="0">
                  <emma:literal>er</emma:literal>
                </emma:interpretation>
                <emma:interpretation id="interp11" emma:lang="fr-FR" emma:confidence="0">
                  <emma:literal>ér</emma:literal>
                </emma:interpretation>
              </emma:one-of>
            </emma:emma>
          </inkml:annotationXML>
          <inkml:trace contextRef="#ctx0" brushRef="#br1" timeOffset="-57486.4988">2155-11 11 0,'-3'-7'5'0,"3"-14"6"0,3 11 3 16,1-1-11-16,0-3 0 15,4 0 3-15,0 0 1 16,4 1-8-16,3-1 1 16,5 10 4-16,0-3 1 0,-1-3-2 15,1 3 0-15,-1 7-3 16,1-7 1-16,-1 3-5 16,-3 4 1-16,0 0-6 15,-8-3 0-15,-8 10 1 16,-4-4 0-16,-4 8 4 15,-4-8 1-15,-4 15 4 16,-11-4 1-16,-4 6 6 16,-5 1 1-16,-11 0-2 15,0 4 1-15,8 2-5 16,4 1 1-16,8 0-6 16,3 0 1-16,9-7-8 15,3-4 0-15</inkml:trace>
          <inkml:trace contextRef="#ctx0" brushRef="#br1" timeOffset="-58026.0421">2476-335 21 0,'-3'28'10'0,"10"0"-5"0,-3-25 9 16,4-3-14-16,4-3 0 16,0-4 0-16,3-3 0 15,1-4 0-15,0 0 0 16,-1-7 0-16,5 3 0 16,3-9 0-16,-3 9 1 15,-4 1 0-15,-1 10 0 16,1 10 1-16,-4 11 0 15,-1-3-1-15,5 6 1 16,-8 7-1-16,0 1 0 0,-1-1-5 16,1-3 0-1,0-4-4-15,0-3 0 0</inkml:trace>
          <inkml:trace contextRef="#ctx0" brushRef="#br1" timeOffset="-56855.5525">2735-199 22 0,'-16'0'11'0,"16"-10"-5"0,0 10 14 16,0 0-18-16,0 0 1 16,12 7 0-16,4-7 1 0,7 0-6 15,4-7 1-15,1 0 2 16,3-4 1-16,0-3-8 16,1 0 1-16,-5 0-4 15,1 1 0-15</inkml:trace>
          <inkml:trace contextRef="#ctx0" brushRef="#br1" timeOffset="-56735.0179">2860-244 38 0,'-47'21'19'0,"-16"-14"-28"15,52-14 37-15,-1-4-30 16,-8-6 1-16,9-4-7 16,3 0 1-16,0 4 2 15,8-1 0-15</inkml:trace>
          <inkml:trace contextRef="#ctx0" brushRef="#br1" timeOffset="-55924.5249">1690 563 29 0,'7'-3'14'0,"13"-4"-17"0,-12 7 21 16,0 0-18-16,3-4 1 15,1 1-1-15,-4 3 0 16,0 0 0-16,0-4 0 0,0-3 2 16,-5 11 0-16,-3 3-1 15,-3 7 1-15,-1 3 0 16,-4 4 1-16,-4 3-1 15,0 1 0-15,1-8-1 16,3 11 0-16,0-11 0 16,0-6 0-16,0-1-1 15,0-3 1-15,-3-7-2 16,3 0 1-16,-4-7 0 16,0 4 0-16,1-4 0 15,3 0 1-15,-4 3-1 16,0 1 0-16,4 6 0 15,5-6 1-15,-1 3-4 16,4 0 1-16,0 0-8 16,4-4 0-16</inkml:trace>
          <inkml:trace contextRef="#ctx0" brushRef="#br0" timeOffset="5929.9619">1881 285 24 0,'4'-4'12'0,"24"-3"-9"16,-16 4 13-16,3-1-16 15,5-3 0-15,3 0 0 16,5 7 1-16,-1-7-1 16,0 4 0-16,-3-1 0 15,-8 8 1-15,-5-4-1 16,-3-4 0-16,-8 4 0 16,-4 0 1-16,-7 0-1 15,-9 4 0-15,0 3 0 16,-3-4 1-16,-1 4-1 15,1-3 0-15,-1-1-1 16,1 1 1-16,-1-1 0 16,5 1 0-16,-1-1 0 0,5 4 0 15,-1 0-1-15,4 0 1 16,4 0-1-16,1-4 1 16,3 1-1-16,4-1 0 15,8-3-2-15,-1 0 1 16,5 0-5-16,4-3 0 31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6:15.262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C00000"/>
      <inkml:brushProperty name="fitToCurve" value="1"/>
    </inkml:brush>
    <inkml:brush xml:id="br2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1C1654E-FD22-446D-949A-D3B8DE67CFD7}" emma:medium="tactile" emma:mode="ink">
          <msink:context xmlns:msink="http://schemas.microsoft.com/ink/2010/main" type="writingRegion" rotatedBoundingBox="14692,5343 13843,7174 13131,6844 13981,5013"/>
        </emma:interpretation>
      </emma:emma>
    </inkml:annotationXML>
    <inkml:traceGroup>
      <inkml:annotationXML>
        <emma:emma xmlns:emma="http://www.w3.org/2003/04/emma" version="1.0">
          <emma:interpretation id="{5A07D7F8-E33F-44D8-BCFE-B4B2DE1DD08F}" emma:medium="tactile" emma:mode="ink">
            <msink:context xmlns:msink="http://schemas.microsoft.com/ink/2010/main" type="paragraph" rotatedBoundingBox="14692,5343 13843,7174 13131,6844 13981,5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6864DC-9ACE-4339-B1E4-947E0921F30A}" emma:medium="tactile" emma:mode="ink">
              <msink:context xmlns:msink="http://schemas.microsoft.com/ink/2010/main" type="line" rotatedBoundingBox="14692,5343 13843,7174 13131,6844 13981,5013"/>
            </emma:interpretation>
          </emma:emma>
        </inkml:annotationXML>
        <inkml:traceGroup>
          <inkml:annotationXML>
            <emma:emma xmlns:emma="http://www.w3.org/2003/04/emma" version="1.0">
              <emma:interpretation id="{A5EE5120-9B4F-41D4-AA8A-EDFBE6331ADE}" emma:medium="tactile" emma:mode="ink">
                <msink:context xmlns:msink="http://schemas.microsoft.com/ink/2010/main" type="inkWord" rotatedBoundingBox="14692,5343 13843,7174 13131,6844 13981,5013"/>
              </emma:interpretation>
              <emma:one-of disjunction-type="recognition" id="oneOf0">
                <emma:interpretation id="interp0" emma:lang="fr-FR" emma:confidence="0">
                  <emma:literal>Els</emma:literal>
                </emma:interpretation>
                <emma:interpretation id="interp1" emma:lang="fr-FR" emma:confidence="0">
                  <emma:literal>Eus</emma:literal>
                </emma:interpretation>
                <emma:interpretation id="interp2" emma:lang="fr-FR" emma:confidence="0">
                  <emma:literal>Ères,</emma:literal>
                </emma:interpretation>
                <emma:interpretation id="interp3" emma:lang="fr-FR" emma:confidence="0">
                  <emma:literal>Ère,</emma:literal>
                </emma:interpretation>
                <emma:interpretation id="interp4" emma:lang="fr-FR" emma:confidence="0">
                  <emma:literal>Ère",</emma:literal>
                </emma:interpretation>
              </emma:one-of>
            </emma:emma>
          </inkml:annotationXML>
          <inkml:trace contextRef="#ctx0" brushRef="#br0">30 323 29 0,'-20'-17'14'0,"9"-32"-6"15,11 35 15-15,0 0-22 16,0-10 0-16,0 3 1 15,4-7 0-15,-1 4-3 16,1-8 0-16,0 11 2 16,0 4 0-16,0 3-2 15,0 0 1-15,0 7-2 16,4 0 0-16,-4 0-3 16,0 0 0-16,-4 7-5 15,0-7 0-15</inkml:trace>
          <inkml:trace contextRef="#ctx0" brushRef="#br0" timeOffset="466.302">167-463 34 0,'4'13'17'0,"8"22"-21"16,-5-28 30-16,9 0-27 15,-4 0 1-15,4 0-1 16,-1-3 1-16,1-1-4 16,-4-3 1-16,-5 0-2 15,1-14 1-15,-8 14 1 16,0-21 0-16,0 0 1 16,0 4 1-16,0 3 4 15,0-3 1-15,0-1 0 16,0 11 0-16,0-3-1 0,0 10 1 15,0 0-3-15,4 0 1 16,4 17-4-16,0 1 1 16,4 3-7-16,-1-4 0 15,5 0-1-15,-4-6 0 16</inkml:trace>
          <inkml:trace contextRef="#ctx0" brushRef="#br0" timeOffset="2221.8652">414 76 25 0,'-16'-4'12'0,"0"4"-5"0,16-3 17 16,0-1-23-16,0 4 1 15,0 0-1-15,0 0 1 16,0 0-3-16,8-10 1 15,8 0 1-15,-1 3 0 16,1-4-1-16,0 8 0 16,-1 3-1-16,-3 3 1 0,0-3-1 15,0 7 0-15,-8 4 1 16,-4-1 0-16,-4 4 0 16,-8 10 1-16,4-10 1 15,-4 14 0-15,-7-7 0 16,-5 3 0-16,-7-3-1 15,4 4 0-15,-1 2-2 16,-7 8 0-16,4-7-1 16,7 3 1-16,8-10-7 15,9 0 0-15,14-4-2 16,9-10 0-16</inkml:trace>
          <inkml:trace contextRef="#ctx0" brushRef="#br0" timeOffset="1756.1557">605-328 30 0,'-19'21'15'0,"19"-17"-16"0,0-4 24 15,8 0-25-15,-1 0 1 16,5-4 0-16,8-3 0 0,-1-7 2 16,5-3 0-16,15-7-1 15,4-11 1-15,0 3-1 16,4-2 1-16,-4 6-4 16,-8 3 0-16,-7 15-5 15,-9 17 0-15</inkml:trace>
          <inkml:trace contextRef="#ctx0" brushRef="#br0" timeOffset="975.8323">531-1076 25 0,'12'-17'12'0,"-1"-35"-8"0,-7 48 24 16,-4 4-27-16,4-3 0 15,-4 3 1-15,0 0 1 16,0 7-4-16,0 3 1 16,0 11 2-16,0 3 0 15,-4 1-1-15,0 2 0 16,-3 8-1-16,-1 0 0 15,-4 3 0-15,0-10 1 0,5 10-1 16,-1-10 1-16,-4-14-1 16,8-3 0-16,0-4-3 15,4-7 0-15,4-11-7 16,4-13 0-16</inkml:trace>
          <inkml:trace contextRef="#ctx0" brushRef="#br0" timeOffset="1366.5393">836-982 17 0,'0'4'8'0,"-39"-8"-2"0,31 4 4 16,1 0-7-16,-1 4 0 15,0-4 4-15,0 0 0 16,4 0-9-16,0-4 1 16,4 4 4-16,4-7 1 15,0-3-2-15,4 3 1 16,8 0-4-16,-1 7 1 15,5-7 0-15,-5 7 0 16,1 0 0-16,0 3 1 0,3 4-1 16,-7-3 1-16,0 3-1 15,-4 0 1-15,-4 3-4 16,-12 4 0-16,-4 7-6 16,-8 7 1-16</inkml:trace>
          <inkml:trace contextRef="#ctx0" brushRef="#br0" timeOffset="2957.3227">-68 772 30 0,'-16'-32'15'0,"-7"-6"-18"0,19 28 22 0,-8-4-18 15,-3 0 1-15,-5 3 3 16,1 1 1-16,7-4-7 15,4 4 0-15,8-8 3 16,8-6 1-16,4 0-3 16,3 3 1-16,5-7-11 15,7 0 0-15</inkml:trace>
          <inkml:trace contextRef="#ctx0" brushRef="#br0" timeOffset="2686.4113">214 720 38 0,'-27'0'19'0,"-1"-18"-30"0,24 18 37 0,-4-3-27 16,1-1 1-16,-5 1-1 15,0-8 1-15,0 4 0 16,1-3 1-16,-1-4-1 15,4-7 1-15,0-3 0 16,0-4 0-16,4 4 0 16,-3-1 0-16,-1 4-1 15,0 7 0-15,0 1 0 16,0 2 0-16,-3 1-1 16,-1 13 1-16,0 4 0 15,0 0 1-15,1 10-1 16,3-3 0-16,-4 0 0 15,8 0 0-15,0 0-2 0,4-3 0 16,0 2-8 0,0 1 1-16</inkml:trace>
          <inkml:trace contextRef="#ctx0" brushRef="#br1" timeOffset="27023.2285">429-286 20 0,'-19'10'10'0,"11"-10"-8"0,8 0 16 16,-4-3-14-16,0-4 0 15,0 0 2-15,-4 0 0 16,0-3-8-16,-3-4 1 16,3-4 5-16,4-13 0 15,0-7-2-15,0-7 1 16,-4-8-2-16,-3-9 0 16,3 3-2-16,-4 3 1 0,4 4-4 15,-4 6 0-15,1 12-6 16,-5 6 0-16</inkml:trace>
          <inkml:trace contextRef="#ctx0" brushRef="#br1" timeOffset="27429.5371">449-693 33 0,'4'-17'16'16,"11"-18"-19"-16,-7 17 26 0,4-9-32 15,4-12 0-15,-1-27-8 16,1-10 0-16</inkml:trace>
          <inkml:trace contextRef="#ctx0" brushRef="#br2" timeOffset="64002.1183">535-143 35 0,'-8'-14'17'0,"4"-11"-20"0,4 25 30 16,4-7-27-16,0 0 1 15,0 1-1-15,4-5 1 0,3 4-1 16,5 7 0-16,4 0 0 16,3 0 0-16,1 0 0 15,-1 0 0-15,1 0 0 16,-5 4 0-16,1-4-1 16,-5 3 1-16,-3-3-1 15,-8 4 1-15,-4 3-1 16,-4 3 1-16,-4 4 0 15,-3-7 0-15,-5 7 0 16,0 3 0-16,-3-3 0 16,-1 3 0-16,5-3-2 15,-1 0 0-15,4-3-8 16,0-1 1-16</inkml:trace>
          <inkml:trace contextRef="#ctx0" brushRef="#br2" timeOffset="64480.8421">187-168 29 0,'-40'0'14'0,"17"-14"-8"16,15 14 19-16,0-7-24 15,-3 0 0-15,-1-10 0 16,4 3 0-16,0 0-2 16,4-3 1-16,4 3 0 15,4 7 1-15,0 4-1 16,4 9 0-16,0 12 0 16,3 10 0-16,1 13 0 15,0-2 0-15,-4-1 0 16,0 0 0-16,-5-6 0 0,1-5 0 15,-4-6 0-15,0-7 0 16,-4-10 0-16,1-8 1 16,-1-6-2-16,-4-8 0 15,4 4-4-15,0 1 1 16,-4 2-6-16,4 8 1 16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41.883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11BD3B2-5915-482C-93FF-D36FF5ADE66B}" emma:medium="tactile" emma:mode="ink">
          <msink:context xmlns:msink="http://schemas.microsoft.com/ink/2010/main" type="inkDrawing" rotatedBoundingBox="8241,8184 10862,7637 10876,7703 8254,8249" semanticType="strikethrough" shapeName="Other">
            <msink:sourceLink direction="with" ref="{7BDEE2C9-C461-4B53-89B3-98A4BC566CF5}"/>
          </msink:context>
        </emma:interpretation>
      </emma:emma>
    </inkml:annotationXML>
    <inkml:trace contextRef="#ctx0" brushRef="#br0">2633 19 27 0,'-9'0'13'0,"18"-4"-10"0,-9 4 13 0,0 0-16 16,0 0 0-16,0-4 4 16,0 0 0-16,-4 0-3 15,-1 0 0-15,1 4 2 16,-6 0 1-16,1 0 0 15,0 4 1-15,-9 0-3 16,0 0 1-16,-5 0-2 16,-5-4 1-16,-4 0-1 15,-4 4 1-15,-10 5-1 16,-14-1 1-16,-8 0 0 16,-14 0 1-16,-5 12-1 0,-9 1 1 15,4-1-1-15,-13 8 0 16,-27 5-1-16,4-9 1 15,-5 9-2-15,0 3 0 16,-8 1 0-16,-19 4 1 16,13-1-2-16,6-3 1 15,13-9-1-15,-5 1 0 16,10-13-4-16,4-4 1 16,18-8-11-16,19-16 1 15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6:25.246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C3648E7-9D16-4EED-B2C4-FE37B8074E7E}" emma:medium="tactile" emma:mode="ink">
          <msink:context xmlns:msink="http://schemas.microsoft.com/ink/2010/main" type="writingRegion" rotatedBoundingBox="14903,7449 15882,7449 15882,7838 14903,7838"/>
        </emma:interpretation>
      </emma:emma>
    </inkml:annotationXML>
    <inkml:traceGroup>
      <inkml:annotationXML>
        <emma:emma xmlns:emma="http://www.w3.org/2003/04/emma" version="1.0">
          <emma:interpretation id="{FAFF7D30-EE84-4A19-B3DF-071126AF1414}" emma:medium="tactile" emma:mode="ink">
            <msink:context xmlns:msink="http://schemas.microsoft.com/ink/2010/main" type="paragraph" rotatedBoundingBox="14903,7449 15882,7449 15882,7838 14903,78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834536-B0A1-4EA9-8DBD-9B3D0F960053}" emma:medium="tactile" emma:mode="ink">
              <msink:context xmlns:msink="http://schemas.microsoft.com/ink/2010/main" type="line" rotatedBoundingBox="14903,7449 15882,7449 15882,7838 14903,7838"/>
            </emma:interpretation>
          </emma:emma>
        </inkml:annotationXML>
        <inkml:traceGroup>
          <inkml:annotationXML>
            <emma:emma xmlns:emma="http://www.w3.org/2003/04/emma" version="1.0">
              <emma:interpretation id="{CF914FE5-6EEC-4FB4-955A-FB14FA8743F0}" emma:medium="tactile" emma:mode="ink">
                <msink:context xmlns:msink="http://schemas.microsoft.com/ink/2010/main" type="inkWord" rotatedBoundingBox="14897,7463 15876,7448 15882,7822 14902,7838"/>
              </emma:interpretation>
              <emma:one-of disjunction-type="recognition" id="oneOf0">
                <emma:interpretation id="interp0" emma:lang="fr-FR" emma:confidence="0">
                  <emma:literal>RA</emma:literal>
                </emma:interpretation>
                <emma:interpretation id="interp1" emma:lang="fr-FR" emma:confidence="0">
                  <emma:literal>n A</emma:literal>
                </emma:interpretation>
                <emma:interpretation id="interp2" emma:lang="fr-FR" emma:confidence="0">
                  <emma:literal>N A</emma:literal>
                </emma:interpretation>
                <emma:interpretation id="interp3" emma:lang="fr-FR" emma:confidence="0">
                  <emma:literal>AA</emma:literal>
                </emma:interpretation>
                <emma:interpretation id="interp4" emma:lang="fr-FR" emma:confidence="0">
                  <emma:literal>P A</emma:literal>
                </emma:interpretation>
              </emma:one-of>
            </emma:emma>
          </inkml:annotationXML>
          <inkml:trace contextRef="#ctx0" brushRef="#br0">1353 1603 23 0,'8'-55'11'0,"11"-15"-9"16,-11 53 10-16,8-11-11 15,3 4 0-15,1-1 1 16,0 4 0-16,-1-3-2 16,1 7 0-16,-5 6 1 15,1 1 1-15,-4 3 0 16,-4 3 0-16,3 1 0 15,-3 6 0-15,0 1-2 16,-4-1 0-16,0 4-2 16,-4 0 1-16,0 7-5 15,0-4 1-15,0 1-2 16,-4-4 0-16,0 0-1 16,0 10 1-16</inkml:trace>
          <inkml:trace contextRef="#ctx0" brushRef="#br0" timeOffset="719.7813">1486 1381 20 0,'-16'14'10'0,"13"-32"-15"0,6 15 20 0,5-1-14 15,0-3 0-15,4 0 2 16,0 0 0-16,-1 7-4 16,5-3 1-16,0-4 2 15,-5 3 0-15,1 4-1 16,0 7 0-16,-4 7 0 16,0-3 0-16,-5 3 0 15,-6 3 0-15,-5-3 1 16,0 0 0-16,-8 0 0 15,4 3 0-15,-3-3-1 16,3 0 1-16,0 0-4 16,1 0 1-16,3-4-8 15,4 1 1-15</inkml:trace>
          <inkml:trace contextRef="#ctx0" brushRef="#br0" timeOffset="1201.3669">2105 1492 25 0,'-24'24'12'0,"-3"1"-19"15,27-22 27-15,0 1-20 16,4-4 0-16,0-4-1 16,3-3 1-16,5-3 0 15,0-11 0-15,4-10 0 16,3-8 0-16,1 1 0 15,7 0 0-15,-3 3 0 16,-5 0 1-16,1 7-1 16,-5 1 1-16,-3 13 0 15,0 7 0-15,-4 10 0 16,-1 8 0-16,-3 6 1 16,0 7 0-16,-4 8 0 15,4 2 0-15,0 1 0 16,0 0 0-16,0 0-3 0,0 0 1 15,0-4-4-15,0-3 1 16,0-4-6-16,-4-3 1 16</inkml:trace>
          <inkml:trace contextRef="#ctx0" brushRef="#br0" timeOffset="916.5763">2152 1342 12 0,'23'-27'6'0,"-3"20"-3"0,-13 3 1 0,1 4-8 15,-8 0 0-15,0 7-2 16,0 4 1-16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6:25.412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09BE4E3-312F-417F-964C-365C91264EDA}" emma:medium="tactile" emma:mode="ink">
          <msink:context xmlns:msink="http://schemas.microsoft.com/ink/2010/main" type="writingRegion" rotatedBoundingBox="14793,7769 16680,7769 16680,8336 14793,8336"/>
        </emma:interpretation>
      </emma:emma>
    </inkml:annotationXML>
    <inkml:traceGroup>
      <inkml:annotationXML>
        <emma:emma xmlns:emma="http://www.w3.org/2003/04/emma" version="1.0">
          <emma:interpretation id="{E1B076D5-FEAF-4FA7-82DB-B78C0EAC5344}" emma:medium="tactile" emma:mode="ink">
            <msink:context xmlns:msink="http://schemas.microsoft.com/ink/2010/main" type="paragraph" rotatedBoundingBox="14793,7769 16680,7769 16680,8336 14793,83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DB00E0-A43A-4897-A142-74B26C7C22E4}" emma:medium="tactile" emma:mode="ink">
              <msink:context xmlns:msink="http://schemas.microsoft.com/ink/2010/main" type="line" rotatedBoundingBox="14793,7769 16680,7769 16680,8336 14793,8336"/>
            </emma:interpretation>
          </emma:emma>
        </inkml:annotationXML>
        <inkml:traceGroup>
          <inkml:annotationXML>
            <emma:emma xmlns:emma="http://www.w3.org/2003/04/emma" version="1.0">
              <emma:interpretation id="{5B016340-519F-4844-87D9-D6F2182258DC}" emma:medium="tactile" emma:mode="ink">
                <msink:context xmlns:msink="http://schemas.microsoft.com/ink/2010/main" type="inkWord" rotatedBoundingBox="15866,7769 16680,7769 16680,8336 15866,8336"/>
              </emma:interpretation>
              <emma:one-of disjunction-type="recognition" id="oneOf0">
                <emma:interpretation id="interp0" emma:lang="fr-FR" emma:confidence="0">
                  <emma:literal>IE</emma:literal>
                </emma:interpretation>
                <emma:interpretation id="interp1" emma:lang="fr-FR" emma:confidence="0">
                  <emma:literal>"LEZ</emma:literal>
                </emma:interpretation>
                <emma:interpretation id="interp2" emma:lang="fr-FR" emma:confidence="0">
                  <emma:literal>IIE</emma:literal>
                </emma:interpretation>
                <emma:interpretation id="interp3" emma:lang="fr-FR" emma:confidence="0">
                  <emma:literal>LIEZ</emma:literal>
                </emma:interpretation>
                <emma:interpretation id="interp4" emma:lang="fr-FR" emma:confidence="0">
                  <emma:literal>"Ps</emma:literal>
                </emma:interpretation>
              </emma:one-of>
            </emma:emma>
          </inkml:annotationXML>
          <inkml:trace contextRef="#ctx0" brushRef="#br0">1388 1593 24 0,'-4'14'12'0,"4"0"-17"0,0-11 26 16,4 1-22-16,8-1 1 0,4 1-1 16,-1-4 0-1,5-4-3-15,-1-3 0 0,5 0-2 16,-4 0 0-16</inkml:trace>
          <inkml:trace contextRef="#ctx0" brushRef="#br0" timeOffset="2492.4704">2527 1937 20 0,'-11'11'10'0,"3"3"-32"16,8-14 16-16,-4 3 30 31,47-20-24-15,-74 48 12-1,42-17 0-15,1 3-18 16,0 1 0-16,-4-4 11 16,-1 0 1-16,1 3-10 15,0-3 0-15,0-4-2 16,4-6 0-16</inkml:trace>
          <inkml:trace contextRef="#ctx0" brushRef="#br0" timeOffset="3617.0274">2794 2090 26 0,'39'-10'13'0,"19"10"-14"15,-46-3 18-15,4-1-18 16,3 4 1-16,5 0-1 16,3 0 1-16,5 4 0 15,-1-1 0-15,4 1-7 16,8-4 1-16</inkml:trace>
          <inkml:trace contextRef="#ctx0" brushRef="#br0" timeOffset="2221.6452">2931 1802 11 0,'11'17'5'0,"5"-38"-5"16,-12 21 6-16,4 0 0 16,0 0 1-16,3 7 1 15,1-7 1-15,0 4-12 16,-1-4 0-16,1 0 8 16,0 3 0-16,-4 1-3 15,0-1 0-15,-1 1-1 16,-3 3 0-16,0-4 0 0,-4 4 0 15,-4 3-1-15,-3 1 0 16,-5 3 0-16,-4 0 0 16,-3 3-1-16,-1-3 0 15,-3 7 0-15,-5 0 0 16,5-4-5-16,-5-6 1 16,5-8-3-16,-1-10 1 15</inkml:trace>
          <inkml:trace contextRef="#ctx0" brushRef="#br0" timeOffset="74.1712">1553 1617 10 0,'-4'18'5'0,"-4"-4"-14"16,4-14 6-16</inkml:trace>
          <inkml:trace contextRef="#ctx0" brushRef="#br0" timeOffset="3333.1873">1243 1927 27 0,'8'14'13'0,"24"-11"-17"15,-21 1 26-15,9-15-19 16,7 8 1-16,12-11 1 15,16-3 1-15,0 6-8 16,0-6 0-16,0 6 4 0,7-3 1 16,-7 4-3-16,0 6 0 15,-8 8-5-15,-4-4 1 16,4 3-6-16,-4 4 1 16</inkml:trace>
          <inkml:trace contextRef="#ctx0" brushRef="#br0" timeOffset="1801.5801">2316 1951 10 0,'8'-10'5'0,"23"-14"-2"0,-19 10 0 16,4-7-3-16,-1-4 0 15,5 1 0-15,-1-7 1 16,1-1-2-16,-1 12 1 16,1 2 0-16,0 4 0 15,-5 0 0-15,1 4 0 16,-4-1 0-16,-5 4 0 15,-3 0 0-15,0 4 1 0,-4 3-1 16,-4 0 0-16,0-3 0 16,-3 3 0-16,-5-4 0 15,0 4 1-15,-3 0 2 16,3 0 1-16,0 0 1 16,4 0 1-16,0 0-1 15,8-3 1-15,8-4-1 16,4 0 1-16,8-4-5 15,3-3 0-15,12 0-2 16,4-3 1-16,4 0-2 16,4 3 0-16,0 3-1 15,-11 4 0-15,-5 4 1 16,-8 6 1-16,-3 8 2 16,-8 3 0-16,-4 0 1 15,-1 3 1-15,-3-3 1 16,-8 0 0-16,-3 0-3 0,-5 0 1 15,0 6-5-15,-8-2 1 16,5 3-5-16,-1-7 1 16,4 0-3-16,1-4 0 15</inkml:trace>
        </inkml:traceGroup>
      </inkml:traceGroup>
    </inkml:traceGroup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3:17:07.733"/>
    </inkml:context>
    <inkml:brush xml:id="br0">
      <inkml:brushProperty name="width" value="0.105" units="cm"/>
      <inkml:brushProperty name="height" value="0.10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31CB275-5A6F-4B35-827B-FB3CE66FD9C3}" emma:medium="tactile" emma:mode="ink">
          <msink:context xmlns:msink="http://schemas.microsoft.com/ink/2010/main" type="writingRegion" rotatedBoundingBox="9388,7692 10131,7692 10131,8106 9388,8106"/>
        </emma:interpretation>
      </emma:emma>
    </inkml:annotationXML>
    <inkml:traceGroup>
      <inkml:annotationXML>
        <emma:emma xmlns:emma="http://www.w3.org/2003/04/emma" version="1.0">
          <emma:interpretation id="{E571D124-C10C-45F0-97AC-0981CE64D355}" emma:medium="tactile" emma:mode="ink">
            <msink:context xmlns:msink="http://schemas.microsoft.com/ink/2010/main" type="paragraph" rotatedBoundingBox="9388,7692 10131,7692 10131,8106 9388,81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530E1B-0691-45B4-8196-CABBC19E9E47}" emma:medium="tactile" emma:mode="ink">
              <msink:context xmlns:msink="http://schemas.microsoft.com/ink/2010/main" type="line" rotatedBoundingBox="9388,7692 10131,7692 10131,8106 9388,8106"/>
            </emma:interpretation>
          </emma:emma>
        </inkml:annotationXML>
        <inkml:traceGroup>
          <inkml:annotationXML>
            <emma:emma xmlns:emma="http://www.w3.org/2003/04/emma" version="1.0">
              <emma:interpretation id="{9530A5B1-0A56-4450-B4A5-36B85C0C34BB}" emma:medium="tactile" emma:mode="ink">
                <msink:context xmlns:msink="http://schemas.microsoft.com/ink/2010/main" type="inkWord" rotatedBoundingBox="9388,7692 10131,7692 10131,8106 9388,8106"/>
              </emma:interpretation>
              <emma:one-of disjunction-type="recognition" id="oneOf0">
                <emma:interpretation id="interp0" emma:lang="fr-FR" emma:confidence="0">
                  <emma:literal>s</emma:literal>
                </emma:interpretation>
                <emma:interpretation id="interp1" emma:lang="fr-FR" emma:confidence="0">
                  <emma:literal>p</emma:literal>
                </emma:interpretation>
                <emma:interpretation id="interp2" emma:lang="fr-FR" emma:confidence="0">
                  <emma:literal>x</emma:literal>
                </emma:interpretation>
                <emma:interpretation id="interp3" emma:lang="fr-FR" emma:confidence="0">
                  <emma:literal>X</emma:literal>
                </emma:interpretation>
                <emma:interpretation id="interp4" emma:lang="fr-FR" emma:confidence="0">
                  <emma:literal>j</emma:literal>
                </emma:interpretation>
              </emma:one-of>
            </emma:emma>
          </inkml:annotationXML>
          <inkml:trace contextRef="#ctx0" brushRef="#br0">1900 2688 24 0,'-4'0'12'0,"4"-7"-14"0,0 7 19 15,0-7-17-15,4 4 0 16,3-4 0-16,5-3 1 0,0-4-1 16,0 0 1-16,11 3 0 15,-3-6 1-15,-1-1-1 16,5 8 1-16,-5 0-1 16,5-8 0-16,-1 11-1 15,-3-3 1-15,-4 3-1 16,-5 0 0-16,1 0 0 15,-4 3 0-15,0 1 0 16,-8 3 1-16,-4 3-1 16,-4 1 0-16,-4-1-4 15,4 4 1-15,-3 4-5 16,3-8 1-16</inkml:trace>
          <inkml:trace contextRef="#ctx0" brushRef="#br0" timeOffset="1936.2804">2389 2692 24 0,'-20'3'12'0,"9"-17"-11"15,7 11 22-15,0-4-21 0,0 0 1 16,4 0 0-16,0-3 0 16,4-8-4-16,4 4 0 15,3 4 2-15,5-8 1 16,4 8-2-16,-1 3 1 15,1 0-1-15,-1 4 1 16,5 6-1-16,3 1 0 16,4 3-1-16,-3-11 1 15,-5 11 0-15,-3-7 0 0,-4 0 0 16,-9 0 1-16,-7 0-1 16,-4-3 1-16,-7 6 0 15,-5-3 1-15,-3 3 0 16,-5-6 1-16,1 0-1 15,-5-8 0-15,1-3 0 16,3 0 0-16,1-3-2 16,-5-8 0-16,5-2-3 15,3-5 0-15,5 1-1 16,3 3 0-16,0 0-1 16,4 7 0-16,1 1 0 15,3 9 1-15,4 4 0 16,0 7 1-16,7 0-4 15,1-7 0-15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45.922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3CFFB11-3013-4BE5-A6D5-BF8866D54733}" emma:medium="tactile" emma:mode="ink">
          <msink:context xmlns:msink="http://schemas.microsoft.com/ink/2010/main" type="inkDrawing" rotatedBoundingBox="8193,6386 10138,5721 10154,5767 8209,6432" semanticType="underline" shapeName="Other"/>
        </emma:interpretation>
      </emma:emma>
    </inkml:annotationXML>
    <inkml:trace contextRef="#ctx0" brushRef="#br0">0 699 31 0,'82'-28'15'0,"23"-49"-7"0,-68 61 16 0,18-9-24 15,32-3 1-15,27-9 0 16,5-8 0-16,13 1-2 16,24-1 1-16,13-4 0 15,5-8 1-15,-5 4-2 16,14-3 0-16,-5-13-9 15,-4-1 1-15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44.466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97E3521-BA31-4814-855F-79E2B349766B}" emma:medium="tactile" emma:mode="ink">
          <msink:context xmlns:msink="http://schemas.microsoft.com/ink/2010/main" type="inkDrawing" rotatedBoundingBox="5661,8606 7615,6711 7687,6786 5733,8681" semanticType="callout" shapeName="Other">
            <msink:sourceLink direction="with" ref="{31D5FF82-8F61-4E37-9D98-CAD0A603FE16}"/>
            <msink:sourceLink direction="with" ref="{A293183E-4435-44D7-AF91-A74F2977BAD2}"/>
          </msink:context>
        </emma:interpretation>
      </emma:emma>
    </inkml:annotationXML>
    <inkml:trace contextRef="#ctx0" brushRef="#br0">1971-1 28 0,'-10'-8'14'0,"6"24"-14"15,4-16 17-15,-14 4-14 16,-4 4 0-16,-10 5 1 16,-4 3 0-16,-9 4-5 15,-14 4 1-15,-4 13 4 16,-10 8 0-16,-4 32 0 16,-4 0 0-16,-15 13 0 15,-18 11 1-15,-9 21-1 16,1 0 0-16,-6 20-2 15,-8 5 1-15,-10-5-5 16,5 0 0-16,0 4-10 16,8-3 1-16,6-9-3 15,-5-16 0-15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32.898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F0EF134-CE4E-452B-B76F-44551FB83ADA}" emma:medium="tactile" emma:mode="ink">
          <msink:context xmlns:msink="http://schemas.microsoft.com/ink/2010/main" type="writingRegion" rotatedBoundingBox="11476,3157 10053,6111 9608,5896 11031,2942"/>
        </emma:interpretation>
      </emma:emma>
    </inkml:annotationXML>
    <inkml:traceGroup>
      <inkml:annotationXML>
        <emma:emma xmlns:emma="http://www.w3.org/2003/04/emma" version="1.0">
          <emma:interpretation id="{CF47C60B-1136-4E4B-91AD-48DEC948B935}" emma:medium="tactile" emma:mode="ink">
            <msink:context xmlns:msink="http://schemas.microsoft.com/ink/2010/main" type="paragraph" rotatedBoundingBox="11476,3157 10053,6111 9608,5896 11031,29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6B939E-7CB1-4496-809C-A7C6344A0C18}" emma:medium="tactile" emma:mode="ink">
              <msink:context xmlns:msink="http://schemas.microsoft.com/ink/2010/main" type="line" rotatedBoundingBox="11476,3157 10053,6111 9608,5896 11031,2942"/>
            </emma:interpretation>
          </emma:emma>
        </inkml:annotationXML>
        <inkml:traceGroup>
          <inkml:annotationXML>
            <emma:emma xmlns:emma="http://www.w3.org/2003/04/emma" version="1.0">
              <emma:interpretation id="{5D151C49-C6ED-4748-B885-6E1C3A211EFB}" emma:medium="tactile" emma:mode="ink">
                <msink:context xmlns:msink="http://schemas.microsoft.com/ink/2010/main" type="inkWord" rotatedBoundingBox="11476,3157 11285,3553 10948,3391 11138,2994">
                  <msink:destinationLink direction="with" ref="{195BDA27-40C3-4C63-B29D-21BB3BF744F0}"/>
                  <msink:destinationLink direction="with" ref="{E10148EA-4F45-42B9-9C42-156688A73D67}"/>
                </msink:context>
              </emma:interpretation>
              <emma:one-of disjunction-type="recognition" id="oneOf0">
                <emma:interpretation id="interp0" emma:lang="fr-FR" emma:confidence="0">
                  <emma:literal>°</emma:literal>
                </emma:interpretation>
                <emma:interpretation id="interp1" emma:lang="fr-FR" emma:confidence="0">
                  <emma:literal>@</emma:literal>
                </emma:interpretation>
                <emma:interpretation id="interp2" emma:lang="fr-FR" emma:confidence="0">
                  <emma:literal>o</emma:literal>
                </emma:interpretation>
                <emma:interpretation id="interp3" emma:lang="fr-FR" emma:confidence="0">
                  <emma:literal>O</emma:literal>
                </emma:interpretation>
                <emma:interpretation id="interp4" emma:lang="fr-FR" emma:confidence="0">
                  <emma:literal>q</emma:literal>
                </emma:interpretation>
              </emma:one-of>
            </emma:emma>
          </inkml:annotationXML>
          <inkml:trace contextRef="#ctx0" brushRef="#br0">2451-2748 33 0,'-10'-8'16'0,"-12"20"-8"0,17-12 16 0,0 0-23 16,-4 4 1-16,-4-4 1 15,-1 4 1-15,-4 5-4 16,-1 3 0-16,-4 8 3 15,5 5 1-15,4-1-2 16,10 12 1-16,4 1-2 16,9-4 1-16,5 3-2 15,4-7 1-15,0-5-1 16,1-8 1-16,3 0-1 16,6-24 0-16,-1-12 0 15,5 0 1-15,5-9 0 0,-10-7 0 16,-4-1 1-16,-5-4 0 15,-8 1 0-15,-10-1 1 16,-5 1-1-16,-9-1 1 16,-4 4-2-16,-9 5 1 15,-1 20-2-15,-18 12 1 16,1 16-2-16,-10 12 1 16,5 5-5-16,4 3 1 15,9-3-12-15,19-9 0 16</inkml:trace>
        </inkml:traceGroup>
        <inkml:traceGroup>
          <inkml:annotationXML>
            <emma:emma xmlns:emma="http://www.w3.org/2003/04/emma" version="1.0">
              <emma:interpretation id="{2EC56BC0-F6C0-45A3-8015-6E974BEA3AC9}" emma:medium="tactile" emma:mode="ink">
                <msink:context xmlns:msink="http://schemas.microsoft.com/ink/2010/main" type="inkWord" rotatedBoundingBox="10743,4629 10034,6102 9608,5896 10317,4424">
                  <msink:destinationLink direction="with" ref="{EA4CADB0-C0CE-416B-A470-CB0B24A010A5}"/>
                </msink:context>
              </emma:interpretation>
              <emma:one-of disjunction-type="recognition" id="oneOf1">
                <emma:interpretation id="interp5" emma:lang="fr-FR" emma:confidence="0">
                  <emma:literal>€</emma:literal>
                </emma:interpretation>
                <emma:interpretation id="interp6" emma:lang="fr-FR" emma:confidence="0">
                  <emma:literal>.</emma:literal>
                </emma:interpretation>
                <emma:interpretation id="interp7" emma:lang="fr-FR" emma:confidence="0">
                  <emma:literal>£</emma:literal>
                </emma:interpretation>
                <emma:interpretation id="interp8" emma:lang="fr-FR" emma:confidence="0">
                  <emma:literal>¥</emma:literal>
                </emma:interpretation>
                <emma:interpretation id="interp9" emma:lang="fr-FR" emma:confidence="0">
                  <emma:literal>§</emma:literal>
                </emma:interpretation>
              </emma:one-of>
            </emma:emma>
          </inkml:annotationXML>
          <inkml:trace contextRef="#ctx0" brushRef="#br0" timeOffset="930.5269">1262-951 39 0,'-14'12'19'0,"5"-37"-13"16,9 25 22-16,-5 4-27 0,1-4 0 15,-1 5 2-15,5 3 1 16,0-4-5-16,0 8 0 16,5 4 3-16,4 4 0 15,5 13-1-15,-1-5 0 16,15 5-1-16,4-1 0 16,4 1 0-16,10-9 0 15,-5-7 0-15,0-1 0 16,1-12 0-16,-6-8 0 15,-4-16 0-15,-4-1 1 0,-6-7 0 16,-8-1 0-16,-5-3 0 16,-4-9 1-16,-10 9-1 15,-8-1 1-15,-15 9-1 16,-4 8 1-16,-9 3-1 16,0 13 0-16,-5 4-1 15,5 9 0-15,4 7 0 16,5 4 0-16,10 9-3 15,3-9 0-15,10-8-9 16,5-3 0-16,-1-1-3 16,28-20 0-16</inkml:trace>
          <inkml:trace contextRef="#ctx0" brushRef="#br0" timeOffset="-17805.8784">1207 97 28 0,'-14'8'14'0,"-4"-4"-8"16,13 0 14-16,1 0-22 15,-1 5 1-15,1-5 1 16,-1 0 0-16,5 0 1 0,0 0 1 16,0-4 0-16,0-4 0 15,-4 0 1-15,4 4 0 16,-5-4-1-16,5 0 1 15,0 4 0-15,-5-5 0 16,5 1-2-16,0-8 1 16,0-4-1-16,5-8 0 15,0-1 0-15,4-3 0 16,4-1-1-16,6-15 0 16,-6 3 0-16,1-16 1 15,0 12-1-15,-5 5 1 0,5-5-1 16,-5-4 0-16,0 0 1 15,5 1 0-15,9-9 0 16,-1-8 0-16,6 0 0 16,-1 0 0-16,1 4 0 15,-1-16 0-15,1 12-1 16,-1 8 1-16,5 4-1 16,-5 4 0-16,-4 4 0 15,-4 5 0-15,-1-1 0 16,-4 4 1-16,-1 5-2 15,-4-1 1-15,-4-3-3 16,0 7 0-16,-1 5-5 16,1 0 1-16,-5 11-6 15,0-7 0-15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1.176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88DF1F4-21DD-478C-B0D5-4A66FFDCEBCD}" emma:medium="tactile" emma:mode="ink">
          <msink:context xmlns:msink="http://schemas.microsoft.com/ink/2010/main" type="inkDrawing" rotatedBoundingBox="8242,1970 9800,750 9831,791 8273,2011" semanticType="callout" shapeName="Other">
            <msink:sourceLink direction="with" ref="{4ACF38A5-62F3-4E48-9421-4103E7362959}"/>
          </msink:context>
        </emma:interpretation>
      </emma:emma>
    </inkml:annotationXML>
    <inkml:trace contextRef="#ctx0" brushRef="#br0">-5 1223 30 0,'0'4'15'0,"0"4"-12"0,10-16 21 15,-1 4-23-15,9-4 1 16,5-8 1-16,9-4 0 16,18-17-4-16,14-12 1 15,28-8 2-15,8-20 0 16,15-8-1-16,-6-17 0 16,6 5-1-16,13 3 1 0,4-3-1 15,5-13 0-15,-18 12-6 16,-14 5 1-16,-4-5-6 15,-14 13 1-15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1.798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C6D292-FBC1-4614-B94E-D11FBBAEDCA6}" emma:medium="tactile" emma:mode="ink">
          <msink:context xmlns:msink="http://schemas.microsoft.com/ink/2010/main" type="inkDrawing" rotatedBoundingBox="6650,3356 8007,2051 8084,2130 6727,3436" semanticType="callout" shapeName="Other">
            <msink:sourceLink direction="with" ref="{8954641B-BE9B-4DA6-B9C5-F8BDC47B5247}"/>
            <msink:sourceLink direction="with" ref="{D98F8F99-DB89-457A-A401-80A79966674E}"/>
          </msink:context>
        </emma:interpretation>
      </emma:emma>
    </inkml:annotationXML>
    <inkml:trace contextRef="#ctx0" brushRef="#br0">1322 0 13 0,'9'41'6'0,"-5"-21"11"16,-4-11-1-16,0-1-12 15,0 0 1-15,0-4 1 16,-4 12 1-16,-1-8-9 16,1-4 1-16,-6 0 5 15,1 9 1-15,0 3-3 16,-5 0 1-16,1 4-2 15,-6 5 1-15,-8 3-1 16,-5 9 1-16,-5 3-1 16,-13 1 0-16,-5 8-1 15,-13 8 1-15,-19 12-1 16,-5 12 1-16,-13 21-1 16,9 3 1-16,-9-3-1 0,-9 0 0 15,-1-1-2-15,15-15 0 16,13-13-10-16,9-16 0 15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47.769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EDD854A-CAA0-4717-94C3-8B8B9CF95F80}" emma:medium="tactile" emma:mode="ink">
          <msink:context xmlns:msink="http://schemas.microsoft.com/ink/2010/main" type="inkDrawing" rotatedBoundingBox="8220,1733 9603,3727 9425,3850 8043,1856" semanticType="callout" shapeName="Other">
            <msink:sourceLink direction="with" ref="{4ACF38A5-62F3-4E48-9421-4103E7362959}"/>
          </msink:context>
        </emma:interpretation>
      </emma:emma>
    </inkml:annotationXML>
    <inkml:trace contextRef="#ctx0" brushRef="#br0">530-2183 34 0,'14'12'17'0,"9"21"-16"0,-14-29 18 16,5 4-18-16,4-4 0 16,0-4 1-16,1-4 0 15,4-4-2-15,-5 0 0 16,-4-4 2-16,-1-1 1 15,-8-3-1-15,-5-4 0 0,0 4 0 16,-5-1 0-16,-18 1-1 16,5 4 0-16,0 8-1 15,0-8 1-15,-1 4-1 16,1-5 1-16,0 9-2 16,-1-4 0-16,6 12 0 15,-6 0 0-15,10 4 0 16,0 1 0-16,4 3-1 15,1-4 1-15,8 0 0 16,1 4 1-16,4 0-1 16,-4-4 1-16,8 1 0 15,1-5 0-15,-5 0 0 16,0-8 0-16,5 4 0 16,4-8 0-16,1 3 0 15,-5-7 0-15,4 0 0 0,-9 0 1 16,0-4-1-16,-4-1 0 15,-1 1 0-15,-4 0 0 16,0 4 1-16,-9-5 0 16,-5 5 1-16,1-4 1 15,-1 4 0-15,-4-9 0 16,-1-7 0-16,-4 4 0 16,-9-5-1-16,-9 1 1 15,5-9-2-15,-5-3 1 16,-10-9-2-16,-4-16 1 15,-4-12 0-15,-19-17 0 16,1 1-1-16,-1-9 1 16,0-12-2-16,-4-16 1 0,9 8-3 15,-10-4 0-15,6 4-2 16,-1 17 0-16,-4 11-5 16,13 9 1-16,5 12-5 15,9 8 0-15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2.827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954641B-BE9B-4DA6-B9C5-F8BDC47B5247}" emma:medium="tactile" emma:mode="ink">
          <msink:context xmlns:msink="http://schemas.microsoft.com/ink/2010/main" type="inkDrawing" rotatedBoundingBox="5703,2734 8155,1926 8180,2003 5728,2810" semanticType="underline" shapeName="Other">
            <msink:destinationLink direction="with" ref="{06C6D292-FBC1-4614-B94E-D11FBBAEDCA6}"/>
          </msink:context>
        </emma:interpretation>
      </emma:emma>
    </inkml:annotationXML>
    <inkml:trace contextRef="#ctx0" brushRef="#br0">2455 8 26 0,'5'17'13'0,"0"-42"-2"0,-5 21 11 16,0 8-20-16,-5-8 0 16,0 4 2-16,1 4 0 15,-5 0-5-15,0 4 1 16,-10 5 4-16,-4-9 0 0,1 4-1 15,-6 0 1-15,-4 4-2 16,-4-4 1-16,-6 8-1 16,-8-3 0-16,-9 7-1 15,-14 8 0-15,-23 1-1 16,-10 16 0 0,-99 32 0-1,3-4 1-15,6 0-1 16,4-16 0-16,4 4 0 15,6-8 0-15,8 0-4 16,9-17 1-16,-4-3-11 16,-5-1 1-16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1.023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CA39C85-B569-4723-AC5C-BDD9E52ECAC7}" emma:medium="tactile" emma:mode="ink">
          <msink:context xmlns:msink="http://schemas.microsoft.com/ink/2010/main" type="inkDrawing" rotatedBoundingBox="11112,3108 12288,1878 12410,1995 11235,3225" semanticType="callout" shapeName="Other">
            <msink:sourceLink direction="with" ref="{1C2E4B2E-89EF-453D-B5FD-A435A45BD9CE}"/>
          </msink:context>
        </emma:interpretation>
      </emma:emma>
    </inkml:annotationXML>
    <inkml:trace contextRef="#ctx0" brushRef="#br0">2409-2707 26 0,'0'-4'13'0,"5"-4"0"0,-5 8 6 16,0-8-18-16,0-1 0 15,0 1 2-15,0 0 0 16,0 0-4-16,0 0 1 0,0 0 2 15,5-8 0-15,-5 3-1 16,4-11 1-16,-4 8-1 16,5-9 0-16,-1 5 0 15,5 0 0-15,1-1 0 16,-1-3 1-16,4 4 0 16,6-1 0-16,-6-3 0 15,6-4 0-15,-1-1-1 16,5 1 1-16,0-5-1 15,0 9 0-15,-1-1-1 16,1 1 0-16,5 0 0 16,4-1 0-16,9-3 0 15,0-1 0-15,0 1 0 16,5 4 0-16,0-5 0 16,-5 1 1-16,-5-1-1 15,-4 9 1-15,-4-5 0 16,-1 5 0-16,1 0-1 0,4 4 1 15,-5-5-1-15,1 1 1 16,-6-4-1-16,6-5 0 16,-1-3 0-16,1-1 1 15,-5-12-3-15,-1 1 0 16,1 3-2-16,5 0 1 16,-1 9-10-16,1-1 1 15,-1 1-2-15,-9 7 1 16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0.091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42F3F06-4CE5-4436-B4A4-17AA03652439}" emma:medium="tactile" emma:mode="ink">
          <msink:context xmlns:msink="http://schemas.microsoft.com/ink/2010/main" type="inkDrawing" rotatedBoundingBox="10619,2637 12571,4733 12320,4967 10368,2871" semanticType="callout" shapeName="Other">
            <msink:sourceLink direction="with" ref="{846BB382-D9C1-4F3F-AA2E-3CE6FEC10F1F}"/>
            <msink:sourceLink direction="with" ref="{1C2E4B2E-89EF-453D-B5FD-A435A45BD9CE}"/>
          </msink:context>
        </emma:interpretation>
      </emma:emma>
    </inkml:annotationXML>
    <inkml:trace contextRef="#ctx0" brushRef="#br0">3580-1061 27 0,'0'8'13'0,"4"-4"1"0,-4-4 5 16,0-4-17-16,0 4 0 15,0-4 2-15,-4 0 0 16,4 8-5-16,-5 4 0 16,5-4 3-16,-4-4 1 15,-1 4-2-15,1-12 1 16,-1 12-1-16,-4-12 1 16,0 0 0-16,-5 0 0 15,0-4 0-15,1-5 1 16,-1-7 0-16,0 0 0 15,0-9-1-15,-4 0 0 0,-5-11-1 16,0-5 1-16,-4-8-2 16,0-8 1-16,-5 8-1 15,0-8 0-15,4 4 0 16,5-4 1-16,-4 8-1 16,4 4 0-16,-9 5 0 15,-5 7 1-15,1-4-1 16,4 5 1-16,0 3 0 15,0 5 0-15,0-5-1 16,0 9 1-16,4-1-1 16,1 5 1-16,4-1-1 15,0 9 1-15,5 0-1 16,4 4 0-16,5 4 0 16,0-5 0-16,0 5 0 15,4-4 1-15,-4 0-1 16,4 0 0-16,1 4 0 0,-1-5 0 15,-4 5 0-15,0 0 1 16,0-4-1-16,0 4 1 16,-5 0-1-16,0-5 1 15,-4 1-1-15,0 0 1 16,-5 0 0-16,0-8 0 16,0-1-1-16,0 1 1 15,0-4-1-15,-4 3 1 16,0-7-1-16,-5 3 1 0,-5-3-1 15,0-1 1-15,-8 1-1 16,-6 0 1-16,1-1-1 16,4 1 0-16,-4-1 0 15,0 5 0-15,4-5 0 16,0 5 0-16,1 4 1 16,4 3 0-16,4 1-1 15,-4 0 1-15,4-4-1 16,1 7 1-16,8-3-1 15,-4 0 0-15,5 0-2 16,4 3 0-16,5 1-6 16,-1-8 1-16,1 0-10 15,9-5 0-15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5.092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31ACC7C-E1D5-47E1-8662-F6E4A74C89F3}" emma:medium="tactile" emma:mode="ink">
          <msink:context xmlns:msink="http://schemas.microsoft.com/ink/2010/main" type="inkDrawing" rotatedBoundingBox="9918,6054 10457,4497 10552,4530 10013,6087" semanticType="callout" shapeName="Other">
            <msink:sourceLink direction="with" ref="{1C2E4B2E-89EF-453D-B5FD-A435A45BD9CE}"/>
            <msink:sourceLink direction="with" ref="{B18E8802-1369-4D4B-B05D-68EEE3A78079}"/>
          </msink:context>
        </emma:interpretation>
      </emma:emma>
    </inkml:annotationXML>
    <inkml:trace contextRef="#ctx0" brushRef="#br0">1207 97 28 0,'-14'8'14'0,"-4"-4"-8"16,13 0 14-16,1 0-22 15,-1 5 1-15,1-5 1 16,-1 0 0-16,5 0 1 0,0 0 1 16,0-4 0-16,0-4 0 15,-4 0 1-15,4 4 0 16,-5-4-1-16,5 0 1 15,0 4 0-15,-5-5 0 16,5 1-2-16,0-8 1 16,0-4-1-16,5-8 0 15,0-1 0-15,4-3 0 16,4-1-1-16,6-15 0 16,-6 3 0-16,1-16 1 15,0 12-1-15,-5 5 1 0,5-5-1 16,-5-4 0-16,0 0 1 15,5 1 0-15,9-9 0 16,-1-8 0-16,6 0 0 16,-1 0 0-16,1 4 0 15,-1-16 0-15,1 12-1 16,-1 8 1-16,5 4-1 16,-5 4 0-16,-4 4 0 15,-4 5 0-15,-1-1 0 16,-4 4 1-16,-1 5-2 15,-4-1 1-15,-4-3-3 16,0 7 0-16,-1 5-5 16,1 0 1-16,-5 11-6 15,0-7 0-15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3.880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98F8F99-DB89-457A-A401-80A79966674E}" emma:medium="tactile" emma:mode="ink">
          <msink:context xmlns:msink="http://schemas.microsoft.com/ink/2010/main" type="inkDrawing" rotatedBoundingBox="6391,3265 6784,3283 6776,3463 6383,3446" shapeName="Other">
            <msink:destinationLink direction="with" ref="{06C6D292-FBC1-4614-B94E-D11FBBAEDCA6}"/>
          </msink:context>
        </emma:interpretation>
      </emma:emma>
    </inkml:annotationXML>
    <inkml:trace contextRef="#ctx0" brushRef="#br0">-2048-2650 36 0,'-9'28'18'0,"22"5"-22"0,-13-29 27 15,-4 4-23-15,-1 4 0 16,-13 0-1-16,0 1 1 16,-1 3 0-16,-13 4 0 15,0-8 0-15,0-8 1 16,0 0 0-16,0 1 1 15,0-10 0-15,0-11 1 16,5 0 0-16,4 0 1 0,5-1-1 16,-1 1 0-16,6 0-2 15,8 0 1-15,5-1-3 16,5 1 0-16,8 0-11 16,6-4 0-16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3.427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1C38E67-0A9B-4AB8-BEF5-B6280C65E880}" emma:medium="tactile" emma:mode="ink">
          <msink:context xmlns:msink="http://schemas.microsoft.com/ink/2010/main" type="inkDrawing" rotatedBoundingBox="5491,2648 5753,2614 5785,2859 5523,2893" semanticType="verticalRange" shapeName="Other"/>
        </emma:interpretation>
      </emma:emma>
    </inkml:annotationXML>
    <inkml:trace contextRef="#ctx0" brushRef="#br0">-3077-3256 29 0,'9'12'14'0,"0"17"-12"15,-9-25 13-15,0 8-15 16,-4 9 0-16,-5-1 0 0,-5 4 0 15,-4-3 1-15,-5 3 0 16,0-4 0-16,-5-8 0 16,6-8 1-16,-1-8 0 15,-5-8 0-15,5 0 1 16,1-12-2-16,8-9 1 16,5 5-1-16,9 3 0 15,9-3-1-15,5 8 1 16,4-1-2-16,5 5 1 15,9 0-10-15,9 4 1 0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7.218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1F79DEE-4411-4421-9370-C1CCEF313501}" emma:medium="tactile" emma:mode="ink">
          <msink:context xmlns:msink="http://schemas.microsoft.com/ink/2010/main" type="inkDrawing" rotatedBoundingBox="12268,539 12277,1868 12168,1869 12159,539" semanticType="callout" shapeName="Other">
            <msink:destinationLink direction="with" ref="{E79E85A0-6034-4C36-9E80-614F5F2A2D81}"/>
          </msink:context>
        </emma:interpretation>
      </emma:emma>
    </inkml:annotationXML>
    <inkml:trace contextRef="#ctx0" brushRef="#br0">3424-4069 24 0,'-18'5'12'0,"9"-18"1"16,9 5 7-16,-5-4-18 16,5 0 1-16,-4-4 2 15,4-13 0-15,0-3-6 16,4-9 0-16,6-4 4 16,-1-3 1-16,0-17-1 0,0-5 0 15,0 1-1-15,0-8 1 16,-9-12-2-16,0-13 1 15,-4-8-3-15,-10 1 0 16,-4 3-3-16,-5 0 1 16,-5 17-10-16,1 8 0 15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1.023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95BDA27-40C3-4C63-B29D-21BB3BF744F0}" emma:medium="tactile" emma:mode="ink">
          <msink:context xmlns:msink="http://schemas.microsoft.com/ink/2010/main" type="inkDrawing" rotatedBoundingBox="11112,3108 12288,1878 12410,1995 11235,3225" semanticType="callout" shapeName="Other">
            <msink:sourceLink direction="with" ref="{5D151C49-C6ED-4748-B885-6E1C3A211EFB}"/>
          </msink:context>
        </emma:interpretation>
      </emma:emma>
    </inkml:annotationXML>
    <inkml:trace contextRef="#ctx0" brushRef="#br0">2409-2707 26 0,'0'-4'13'0,"5"-4"0"0,-5 8 6 16,0-8-18-16,0-1 0 15,0 1 2-15,0 0 0 16,0 0-4-16,0 0 1 0,0 0 2 15,5-8 0-15,-5 3-1 16,4-11 1-16,-4 8-1 16,5-9 0-16,-1 5 0 15,5 0 0-15,1-1 0 16,-1-3 1-16,4 4 0 16,6-1 0-16,-6-3 0 15,6-4 0-15,-1-1-1 16,5 1 1-16,0-5-1 15,0 9 0-15,-1-1-1 16,1 1 0-16,5 0 0 16,4-1 0-16,9-3 0 15,0-1 0-15,0 1 0 16,5 4 0-16,0-5 0 16,-5 1 1-16,-5-1-1 15,-4 9 1-15,-4-5 0 16,-1 5 0-16,1 0-1 0,4 4 1 15,-5-5-1-15,1 1 1 16,-6-4-1-16,6-5 0 16,-1-3 0-16,1-1 1 15,-5-12-3-15,-1 1 0 16,1 3-2-16,5 0 1 16,-1 9-10-16,1-1 1 15,-1 1-2-15,-9 7 1 16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6.445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9E85A0-6034-4C36-9E80-614F5F2A2D81}" emma:medium="tactile" emma:mode="ink">
          <msink:context xmlns:msink="http://schemas.microsoft.com/ink/2010/main" type="inkDrawing" rotatedBoundingBox="12089,1955 13877,798 13995,980 12207,2137" semanticType="callout" shapeName="Other">
            <msink:sourceLink direction="with" ref="{B1F79DEE-4411-4421-9370-C1CCEF313501}"/>
            <msink:sourceLink direction="with" ref="{1C2E4B2E-89EF-453D-B5FD-A435A45BD9CE}"/>
          </msink:context>
        </emma:interpretation>
      </emma:emma>
    </inkml:annotationXML>
    <inkml:trace contextRef="#ctx0" brushRef="#br0">3319-3922 24 0,'-4'24'12'0,"8"-20"-10"0,1 0 13 16,4 0-15-16,0 5 0 15,5-1 1-15,4-8 0 16,0 4-1-16,19-4 0 15,0-8 2-15,4-13 1 16,0 5 0-16,-5 0 0 16,-8-9 0-16,4-3 0 15,-14 4 1-15,-9-5 0 16,-4 5-2-16,-10 3 0 0,-8-3-1 16,-6 8 1-16,-13 4-1 15,0 7 0-15,-4 5 0 16,4 9 0-16,0 7-1 15,0 4 1-15,4-4-1 16,5-3 0-16,5-1 0 16,9 0 0-16,4-4 0 15,5 0 0-15,5 4-1 16,4-7 1-16,5-1 0 16,0 0 0-16,13 0 0 15,0-4 0-15,5-4 0 16,0-4 0-16,5-5 0 15,0-3 0-15,-1-8 0 16,5 3 0-16,-4-7-1 16,-1-9 1-16,1 5 0 15,4 3 0-15,0 5 0 16,0-13 0-16,5 9 0 16,4-9 1-16,19-3-2 0,18-13 1 15,0 8 0-15,9-16 1 16,14-12-1-16,8-12 0 15,15-13-1-15,0-3 1 16,-5-5-11-16,-10 4 1 16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6:06.564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CC9BC48-BEF5-41F9-BFFB-4FA52747D403}" emma:medium="tactile" emma:mode="ink">
          <msink:context xmlns:msink="http://schemas.microsoft.com/ink/2010/main" type="inkDrawing" rotatedBoundingBox="17609,4028 18512,2957 18537,2978 17633,4048" semanticType="callout" shapeName="Other">
            <msink:sourceLink direction="with" ref="{846BB382-D9C1-4F3F-AA2E-3CE6FEC10F1F}"/>
            <msink:sourceLink direction="with" ref="{FD44D852-571B-4754-8478-9E42D01FB30F}"/>
          </msink:context>
        </emma:interpretation>
      </emma:emma>
    </inkml:annotationXML>
    <inkml:trace contextRef="#ctx0" brushRef="#br0">3 1061 36 0,'4'4'18'0,"10"-16"-20"0,-14 12 25 16,18-21-23-16,-4 5 1 16,22-37 0-16,-8 13 0 15,27-42-2-15,-10 21 1 0,38-36 0 16,-19 24 0-16,23-25 0 16,-23 29 0-16,13-29 0 15,-17 25 0-15,8 0 0 16,-13 16 0-16,-5 0-4 15,-8 17 0-15,-15 15-6 16,-4 5 1-16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6:05.889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D44D852-571B-4754-8478-9E42D01FB30F}" emma:medium="tactile" emma:mode="ink">
          <msink:context xmlns:msink="http://schemas.microsoft.com/ink/2010/main" type="inkDrawing" rotatedBoundingBox="17327,4091 17752,3814 17824,3924 17399,4201" semanticType="callout" shapeName="Other">
            <msink:destinationLink direction="with" ref="{FCC9BC48-BEF5-41F9-BFFB-4FA52747D403}"/>
          </msink:context>
        </emma:interpretation>
      </emma:emma>
    </inkml:annotationXML>
    <inkml:trace contextRef="#ctx0" brushRef="#br0">8778-1931 28 0,'0'0'14'0,"9"4"-5"0,-9-4 14 16,-4 0-21-16,-1 0 0 15,-4 0 0-15,5 0 0 16,-10 4-3-16,5-4 0 16,4 4 2-16,1 0 0 15,-1 5-1-15,5-1 1 16,-5 4-1-16,1-4 0 15,-10 8 0-15,0-4 0 16,-4 1 0-16,4-1 1 16,-4 0-1-16,4-4 1 0,-13-4-1 15,9 0 1-15,-1 8-1 16,6-3 1-16,3-22-1 16,1 5 1-16,14-8-1 15,-1 4 0-15,28-17-1 16,-9 9 1-16,23-12 0 15,-9 7 0-15,13-24 0 16,-9 13 0-16,5 11-1 16,-10 5 1-16,1 12 0 15,-10 0 0-15,-4 16 0 16,-4 0 0-16,-6 12-2 16,-4-7 0-16,5-1-9 15,-9-4 1-15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33.828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C9BB912-2A42-4CDF-840F-E79489DA31EC}" emma:medium="tactile" emma:mode="ink">
          <msink:context xmlns:msink="http://schemas.microsoft.com/ink/2010/main" type="writingRegion" rotatedBoundingBox="10051,3080 11405,3080 11405,5258 10051,5258"/>
        </emma:interpretation>
      </emma:emma>
    </inkml:annotationXML>
    <inkml:traceGroup>
      <inkml:annotationXML>
        <emma:emma xmlns:emma="http://www.w3.org/2003/04/emma" version="1.0">
          <emma:interpretation id="{A23C551C-F87D-4431-8DB4-6AC93E52785D}" emma:medium="tactile" emma:mode="ink">
            <msink:context xmlns:msink="http://schemas.microsoft.com/ink/2010/main" type="paragraph" rotatedBoundingBox="10051,3080 11405,3080 11405,5258 10051,52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D72C76-2A7E-4B89-B355-E742223BBB87}" emma:medium="tactile" emma:mode="ink">
              <msink:context xmlns:msink="http://schemas.microsoft.com/ink/2010/main" type="line" rotatedBoundingBox="10051,3080 11405,3080 11405,5258 10051,5258"/>
            </emma:interpretation>
          </emma:emma>
        </inkml:annotationXML>
        <inkml:traceGroup>
          <inkml:annotationXML>
            <emma:emma xmlns:emma="http://www.w3.org/2003/04/emma" version="1.0">
              <emma:interpretation id="{1C2E4B2E-89EF-453D-B5FD-A435A45BD9CE}" emma:medium="tactile" emma:mode="ink">
                <msink:context xmlns:msink="http://schemas.microsoft.com/ink/2010/main" type="inkWord" rotatedBoundingBox="10051,4965 10504,4965 10504,5258 10051,5258">
                  <msink:destinationLink direction="with" ref="{631ACC7C-E1D5-47E1-8662-F6E4A74C89F3}"/>
                  <msink:destinationLink direction="with" ref="{6262396B-9158-40DB-9205-890B29F93697}"/>
                  <msink:destinationLink direction="with" ref="{8CA39C85-B569-4723-AC5C-BDD9E52ECAC7}"/>
                  <msink:destinationLink direction="with" ref="{E79E85A0-6034-4C36-9E80-614F5F2A2D81}"/>
                  <msink:destinationLink direction="with" ref="{142F3F06-4CE5-4436-B4A4-17AA03652439}"/>
                </msink:context>
              </emma:interpretation>
              <emma:one-of disjunction-type="recognition" id="oneOf0">
                <emma:interpretation id="interp0" emma:lang="fr-FR" emma:confidence="0">
                  <emma:literal>:</emma:literal>
                </emma:interpretation>
                <emma:interpretation id="interp1" emma:lang="fr-FR" emma:confidence="0">
                  <emma:literal>-</emma:literal>
                </emma:interpretation>
                <emma:interpretation id="interp2" emma:lang="fr-FR" emma:confidence="0">
                  <emma:literal>_</emma:literal>
                </emma:interpretation>
                <emma:interpretation id="interp3" emma:lang="fr-FR" emma:confidence="0">
                  <emma:literal>ï</emma:literal>
                </emma:interpretation>
                <emma:interpretation id="interp4" emma:lang="fr-FR" emma:confidence="0">
                  <emma:literal>;</emma:literal>
                </emma:interpretation>
              </emma:one-of>
            </emma:emma>
          </inkml:annotationXML>
          <inkml:trace contextRef="#ctx0" brushRef="#br0">1262-951 39 0,'-14'12'19'0,"5"-37"-13"16,9 25 22-16,-5 4-27 0,1-4 0 15,-1 5 2-15,5 3 1 16,0-4-5-16,0 8 0 16,5 4 3-16,4 4 0 15,5 13-1-15,-1-5 0 16,15 5-1-16,4-1 0 16,4 1 0-16,10-9 0 15,-5-7 0-15,0-1 0 16,1-12 0-16,-6-8 0 15,-4-16 0-15,-4-1 1 0,-6-7 0 16,-8-1 0-16,-5-3 0 16,-4-9 1-16,-10 9-1 15,-8-1 1-15,-15 9-1 16,-4 8 1-16,-9 3-1 16,0 13 0-16,-5 4-1 15,5 9 0-15,4 7 0 16,5 4 0-16,10 9-3 15,3-9 0-15,10-8-9 16,5-3 0-16,-1-1-3 16,28-20 0-16</inkml:trace>
          <inkml:trace contextRef="#ctx0" brushRef="#br0" timeOffset="-930.5269">2451-2748 33 0,'-10'-8'16'0,"-12"20"-8"0,17-12 16 0,0 0-23 16,-4 4 1-16,-4-4 1 15,-1 4 1-15,-4 5-4 16,-1 3 0-16,-4 8 3 15,5 5 1-15,4-1-2 16,10 12 1-16,4 1-2 16,9-4 1-16,5 3-2 15,4-7 1-15,0-5-1 16,1-8 1-16,3 0-1 16,6-24 0-16,-1-12 0 15,5 0 1-15,5-9 0 0,-10-7 0 16,-4-1 1-16,-5-4 0 15,-8 1 0-15,-10-1 1 16,-5 1-1-16,-9-1 1 16,-4 4-2-16,-9 5 1 15,-1 20-2-15,-18 12 1 16,1 16-2-16,-10 12 1 16,5 5-5-16,4 3 1 15,9-3-12-15,19-9 0 16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35.413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9D8B95-9316-40FA-A908-F05ABCD64623}" emma:medium="tactile" emma:mode="ink">
          <msink:context xmlns:msink="http://schemas.microsoft.com/ink/2010/main" type="writingRegion" rotatedBoundingBox="14482,5953 14888,5953 14888,6502 14482,6502">
            <msink:destinationLink direction="with" ref="{E80478EC-58F5-474D-978A-D1AD47FC6BFA}"/>
          </msink:context>
        </emma:interpretation>
      </emma:emma>
    </inkml:annotationXML>
    <inkml:traceGroup>
      <inkml:annotationXML>
        <emma:emma xmlns:emma="http://www.w3.org/2003/04/emma" version="1.0">
          <emma:interpretation id="{9D9FE7D5-945B-47B9-B37D-6EE1A32667E9}" emma:medium="tactile" emma:mode="ink">
            <msink:context xmlns:msink="http://schemas.microsoft.com/ink/2010/main" type="paragraph" rotatedBoundingBox="14482,5953 14888,5953 14888,6502 14482,65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8D0F13-BF6D-4CFB-BF87-12CF52E8076C}" emma:medium="tactile" emma:mode="ink">
              <msink:context xmlns:msink="http://schemas.microsoft.com/ink/2010/main" type="line" rotatedBoundingBox="14482,5953 14888,5953 14888,6502 14482,6502"/>
            </emma:interpretation>
          </emma:emma>
        </inkml:annotationXML>
        <inkml:traceGroup>
          <inkml:annotationXML>
            <emma:emma xmlns:emma="http://www.w3.org/2003/04/emma" version="1.0">
              <emma:interpretation id="{489F011B-183A-496B-B75B-79118E4FFB81}" emma:medium="tactile" emma:mode="ink">
                <msink:context xmlns:msink="http://schemas.microsoft.com/ink/2010/main" type="inkWord" rotatedBoundingBox="14410,6392 14616,5864 14905,5977 14699,6505">
                  <msink:destinationLink direction="with" ref="{4F0F0D52-269B-4A2E-BAF1-01E5683AD386}"/>
                </msink:context>
              </emma:interpretation>
              <emma:one-of disjunction-type="recognition" id="oneOf0">
                <emma:interpretation id="interp0" emma:lang="fr-FR" emma:confidence="0">
                  <emma:literal>G</emma:literal>
                </emma:interpretation>
                <emma:interpretation id="interp1" emma:lang="fr-FR" emma:confidence="0">
                  <emma:literal>r</emma:literal>
                </emma:interpretation>
                <emma:interpretation id="interp2" emma:lang="fr-FR" emma:confidence="0">
                  <emma:literal>7</emma:literal>
                </emma:interpretation>
                <emma:interpretation id="interp3" emma:lang="fr-FR" emma:confidence="0">
                  <emma:literal>.</emma:literal>
                </emma:interpretation>
                <emma:interpretation id="interp4" emma:lang="fr-FR" emma:confidence="0">
                  <emma:literal>s</emma:literal>
                </emma:interpretation>
              </emma:one-of>
            </emma:emma>
          </inkml:annotationXML>
          <inkml:trace contextRef="#ctx0" brushRef="#br0">5866 569 39 0,'9'0'19'0,"-18"-13"-18"15,13 17 25-15,-4-12-25 16,5 4 1-16,-10-4-1 15,5 0 0-15,-4 0-2 16,-5-8 1-16,-5-5 0 16,-4 1 1-16,-5 4-1 15,0-5 1-15,-9 1-1 16,0 0 1-16,9-1 0 16,5 1 0-16,4-8 0 0,10-1 1 15,13-7 0-15,4-1 0 16,15 0-1-16,13 1 1 15,0 3-1-15,0 1 0 16,0 12 0-16,1 3 0 16,-1 1 0-16,-5 8 0 15,-4 12 0-15,-9 4 0 16,-9-4 0-16,-10 12 0 16,-4 1 0-16,-9-1 0 15,0 0-2-15,-5-4 0 16,1 1-13-16,-1-13 0 15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6:12.945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F844278-5A88-4F30-8295-2073799CF76D}" emma:medium="tactile" emma:mode="ink">
          <msink:context xmlns:msink="http://schemas.microsoft.com/ink/2010/main" type="writingRegion" rotatedBoundingBox="4592,8428 8259,8428 8259,10476 4592,10476"/>
        </emma:interpretation>
      </emma:emma>
    </inkml:annotationXML>
    <inkml:traceGroup>
      <inkml:annotationXML>
        <emma:emma xmlns:emma="http://www.w3.org/2003/04/emma" version="1.0">
          <emma:interpretation id="{413C19C0-3549-4F76-B456-CF31A1C3C2B3}" emma:medium="tactile" emma:mode="ink">
            <msink:context xmlns:msink="http://schemas.microsoft.com/ink/2010/main" type="paragraph" rotatedBoundingBox="4592,8428 8259,8428 8259,10476 4592,104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6EB472-61AD-4FD0-9217-6242D5861246}" emma:medium="tactile" emma:mode="ink">
              <msink:context xmlns:msink="http://schemas.microsoft.com/ink/2010/main" type="line" rotatedBoundingBox="4592,8428 8259,8428 8259,10476 4592,10476"/>
            </emma:interpretation>
          </emma:emma>
        </inkml:annotationXML>
        <inkml:traceGroup>
          <inkml:annotationXML>
            <emma:emma xmlns:emma="http://www.w3.org/2003/04/emma" version="1.0">
              <emma:interpretation id="{1689C618-55B8-4343-A17E-7B554E3EABC8}" emma:medium="tactile" emma:mode="ink">
                <msink:context xmlns:msink="http://schemas.microsoft.com/ink/2010/main" type="inkWord" rotatedBoundingBox="4592,8428 8259,8428 8259,10476 4592,10476"/>
              </emma:interpretation>
              <emma:one-of disjunction-type="recognition" id="oneOf0">
                <emma:interpretation id="interp0" emma:lang="fr-FR" emma:confidence="0">
                  <emma:literal>1er</emma:literal>
                </emma:interpretation>
                <emma:interpretation id="interp1" emma:lang="fr-FR" emma:confidence="0">
                  <emma:literal>'er</emma:literal>
                </emma:interpretation>
                <emma:interpretation id="interp2" emma:lang="fr-FR" emma:confidence="0">
                  <emma:literal>Ier</emma:literal>
                </emma:interpretation>
                <emma:interpretation id="interp3" emma:lang="fr-FR" emma:confidence="0">
                  <emma:literal>'Ir</emma:literal>
                </emma:interpretation>
                <emma:interpretation id="interp4" emma:lang="fr-FR" emma:confidence="0">
                  <emma:literal>Ter</emma:literal>
                </emma:interpretation>
              </emma:one-of>
            </emma:emma>
          </inkml:annotationXML>
          <inkml:trace contextRef="#ctx0" brushRef="#br0">-1650 3409 30 0,'-23'29'15'0,"0"-1"-7"15,18-20 15-15,1 0-21 16,-1-4 0-16,0 1 1 16,5-1 0-16,0 0-4 15,0-4 0-15,0 0 2 16,5-13 1-16,4-3-1 15,5-8 0-15,4-1 0 16,5-11 0-16,14-5 0 16,8 1 0-16,19-9-1 0,5-4 1 15,0-4-1-15,-1-4 1 16,1-4-1-16,-1 0 1 16,1 4-1-16,4 0 0 15,0 8 0-15,0 1 0 16,-4 3 0-16,-5 8 0 15,-9 5-5-15,-10-5 1 16,-8 8-8-16,-5 1 1 16</inkml:trace>
          <inkml:trace contextRef="#ctx0" brushRef="#br0" timeOffset="1185.0472">-1747 3426 30 0,'5'8'15'0,"-10"0"-9"0,5-8 18 16,-4 0-23-16,-1 4 1 16,-4 0 0-16,-5-4 0 15,1 8-3-15,-1 0 1 16,-4-4 0-16,-5-4 1 15,0 0-1-15,0-4 1 16,-9-4-2-16,9-4 1 16,-4-4-1-16,9-5 1 15,4 1 0-15,5 0 0 16,9-9 0-16,0 9 0 16,9 4 0-16,5-1 0 0,8 5 0 15,-3 4 0-15,-1 4 0 16,0 0 1-16,1 8-1 15,-1-4 0-15,0 4 0 16,-4 8 1-16,0-4-1 16,-5 5 1-16,0-1-1 15,-5-8 0-15,-4 0 0 16,0 0 0-16,0 0 0 16,-4 0 0-16,-1 0 0 15,1 0 0-15,-1 4 0 16,1 0 1-16,-6 5-1 15,1-1 0-15,0 4 1 16,-5 0 0-16,-4 5 0 16,-5-1 0-16,-4-4 0 15,-5 5 1-15,-9 3 0 16,-14 4 0-16,5-3 0 0,-5 3 1 16,0 1-1-16,-5-5 0 15,-4 4 0-15,0 5 0 16,-9 4-2-16,-4 3 1 15,-6-3-1-15,1 7 0 16,9 17-1-16,0 9 1 16,4 7-2-16,0 8 0 15,5 0 0-15,10-3 0 16,-1-9-2-16,9-16 0 16,9-8-10-16,5-13 1 0</inkml:trace>
          <inkml:trace contextRef="#ctx0" brushRef="#br0" timeOffset="2928.2282">-3543 2877 29 0,'-14'12'14'0,"14"-12"-7"16,-5-4 18-16,1 4-23 15,-10-8 1-15,-4 12 2 16,0 0 0-16,-5 8-6 15,-9 13 0-15,-5 3 4 16,-4 17 1-16,-5 8-2 16,1 8 1-16,-6 12-3 15,-4 20 1-15,-9 13-6 16,-13-5 0-16,3 1-8 16,1-4 0-16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07.240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BDEE2C9-C461-4B53-89B3-98A4BC566CF5}" emma:medium="tactile" emma:mode="ink">
          <msink:context xmlns:msink="http://schemas.microsoft.com/ink/2010/main" type="writingRegion" rotatedBoundingBox="11968,6259 10839,10752 8746,10226 9875,5734">
            <msink:destinationLink direction="with" ref="{311BD3B2-5915-482C-93FF-D36FF5ADE66B}"/>
          </msink:context>
        </emma:interpretation>
      </emma:emma>
    </inkml:annotationXML>
    <inkml:traceGroup>
      <inkml:annotationXML>
        <emma:emma xmlns:emma="http://www.w3.org/2003/04/emma" version="1.0">
          <emma:interpretation id="{5130851F-4FC8-4B29-8B01-87D35FC5AD94}" emma:medium="tactile" emma:mode="ink">
            <msink:context xmlns:msink="http://schemas.microsoft.com/ink/2010/main" type="paragraph" rotatedBoundingBox="11968,6259 10839,10752 8746,10226 9875,5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4EC178-A869-4CA3-924B-0414B4DFA683}" emma:medium="tactile" emma:mode="ink">
              <msink:context xmlns:msink="http://schemas.microsoft.com/ink/2010/main" type="line" rotatedBoundingBox="11968,6259 10839,10752 8746,10226 9875,5734"/>
            </emma:interpretation>
          </emma:emma>
        </inkml:annotationXML>
        <inkml:traceGroup>
          <inkml:annotationXML>
            <emma:emma xmlns:emma="http://www.w3.org/2003/04/emma" version="1.0">
              <emma:interpretation id="{B18E8802-1369-4D4B-B05D-68EEE3A78079}" emma:medium="tactile" emma:mode="ink">
                <msink:context xmlns:msink="http://schemas.microsoft.com/ink/2010/main" type="inkWord" rotatedBoundingBox="11968,6259 10839,10752 8746,10226 9875,5734">
                  <msink:destinationLink direction="with" ref="{631ACC7C-E1D5-47E1-8662-F6E4A74C89F3}"/>
                  <msink:destinationLink direction="with" ref="{1907107B-8EDD-4B25-AE90-FF91F8A6F5A4}"/>
                </msink:context>
              </emma:interpretation>
              <emma:one-of disjunction-type="recognition" id="oneOf0">
                <emma:interpretation id="interp0" emma:lang="fr-FR" emma:confidence="0">
                  <emma:literal>ode)</emma:literal>
                </emma:interpretation>
                <emma:interpretation id="interp1" emma:lang="fr-FR" emma:confidence="0">
                  <emma:literal>ode</emma:literal>
                </emma:interpretation>
                <emma:interpretation id="interp2" emma:lang="fr-FR" emma:confidence="0">
                  <emma:literal>ide)</emma:literal>
                </emma:interpretation>
                <emma:interpretation id="interp3" emma:lang="fr-FR" emma:confidence="0">
                  <emma:literal>cet</emma:literal>
                </emma:interpretation>
                <emma:interpretation id="interp4" emma:lang="fr-FR" emma:confidence="0">
                  <emma:literal>dote)</emma:literal>
                </emma:interpretation>
              </emma:one-of>
            </emma:emma>
          </inkml:annotationXML>
          <inkml:trace contextRef="#ctx0" brushRef="#br0">27 4320 38 0,'5'-4'19'0,"4"-5"-15"16,-9 9 19-16,0 0-22 0,0 0 0 15,0-8 1-15,0 8 1 16,0 0-4-16,0-4 1 16,-4 0 3-16,-1-4 0 15,0 8 0-15,1-4 0 16,-5-4-1-16,9 12 1 16,-5-4-1-16,1 0 1 15,-1 0-2-15,0 0 0 16,5 0 0-16,0 0 0 15,0 4-1-15,0-4 0 16,5-8 0-16,0 0 0 0,-1 0 0 16,5-5 1-16,0 1-1 15,-4-8 0-15,4 4 0 16,0-5 0-16,5-7 0 16,-5-5 0-16,0 13 0 15,0-8 0-15,5-1 0 16,-5 5 1-16,10-1-1 15,-6-3 1-15,10-1-1 16,0-3 1-16,0-1-1 16,0-7 0-16,4-5 0 15,5-4 1-15,0-8-1 16,0 5 1-16,0-5-1 16,0 4 0-16,0 4 0 15,-4 0 1-15,-6 13-1 16,1-1 0-16,5 9 0 15,-10 3 0-15,5 5 0 0,-14 4 1 16,9 0-1-16,-4 3 0 16,0-3 0-16,-5 4 0 15,5 0 0-15,-10-1 0 16,5 5 0-16,-4 0 1 16,4 0-1-16,-4 0 0 15,4 4 0-15,-9-4 0 16,9 4 0-16,-4 0 0 15,-5 4 0-15,4-4 0 16,5 0 0-16,-9 4 0 16,0 0 0-16,0 0 0 0,5-5 0 15,4 1 0-15,-9 4 0 16,0 0 1-16,0 0-1 16,5-8 0-16,-5 8 0 15,4-8 0-15,-4 8 0 16,5-4 0-16,-5 4 0 15,0-8 0-15,0 8-1 16,0 0 1-16,0 0 0 16,0 0 0-16,0 0 0 15,0 0 0-15,0 0 0 16,0 0 1-16,0 0-1 16,0 0 0-16,0 0 0 15,0 0 0-15,4 0-1 16,-4 0 1-16,9-8 0 15,-9 8 0-15,10-4 0 0,-1 0 1 16,-9 4-1-16,9-8 0 16,0-1 0-16,-9 9 0 15,9-8 0-15,0 4 0 16,0 0-1-16,5-4 1 16,0 0 0-16,4-4 0 15,-4 0 0-15,4-9 0 16,0 5 0-16,1 0 0 15,4-9 0-15,9-7 0 16,0 3 0-16,0-7 0 16,0-1 0-16,4-3 0 0,1-1 0 15,-1 0 0-15,10 5-1 16,-5-5 1-16,5 9 0 16,0-1 0-16,-5 5 0 15,4-5 0-15,-3 5 0 16,-6-1 0-16,1-3 0 15,-5-1 1-15,0 1-1 16,-5 7 0-16,1-7 0 16,-1 7 0-16,-4-3 0 15,0 8 0-15,-5-5 0 16,-4 5 0-16,4 4 0 16,-4-1 1-16,0 5-1 15,-1 0 0-15,-4 0 0 16,1 0 0-16,-1 3 0 15,0 1 0-15,0 0-1 16,0 0 1-16,-4 0 0 0,-1 0 1 16,1 0-2-16,-1 0 1 15,-4 8 0-15,10-9 1 16,-6 5-1-16,1-4 0 16,-5 8 0-16,0 0 0 15,4-8 0-15,1-4 0 16,-1 8 0-16,-4 4 0 15,0 0 0-15,5-12 0 16,0 4 0-16,-5 8 0 16,0 0 0-16,4-9 0 0,1 1 0 15,-5 0 0-15,0 8 0 16,0 0 0-16,0-12 0 16,0 4 1-16,0 0-1 15,0-4 0-15,0-1 0 16,0 1 0-16,0 0 0 15,0-4 0-15,-5-1 1 16,1 1 0-16,-1-4-1 16,0-4 1-16,1-1 0 15,-5 1 1-15,0-5-1 16,-1 1 0-16,-3-9-1 16,-1 1 1-16,-4-5 0 15,-1-4 1-15,1-7-1 16,0 3 0-16,-5 0 0 15,-4-4 0-15,8 4 0 16,1-3 0-16,0-5-1 16,-1 0 1-16,-4-8-1 0,1 0 0 15,-1 0 0-15,0 0 0 16,-5-8 0-16,-8-5 0 16,-1 13 0-16,1 4 0 15,-5 4 0-15,4 1 0 16,0 7 0-16,1 8 1 15,4-4-1-15,0 5 0 16,4-1 0-16,1 13 0 16,4-5-2-16,5 9 0 15,-5 3-4-15,5 1 0 0,4 4-13 16,5-4 1-16</inkml:trace>
          <inkml:trace contextRef="#ctx0" brushRef="#br0" timeOffset="12521.7439">951 3031 24 0,'-9'4'12'0,"9"-8"-11"0,0 4 13 0,0 0-14 16,-5-4 0-16,1 0 0 15,-1-4 0-15,1 4 0 16,-1 4 1-16,0 0 0 15,1 4 1-15,-1-4 0 16,1 4 1-16,-5 0 0 16,-1-4 0-16,6 4 0 15,-1-4 0-15,-4 4 0 16,0 0 0-16,4 0-1 16,1 5 1-16,-1-1-1 15,1 4 0-15,-1 0 0 16,1 0 0-16,-1 5-1 15,0-1 1-15,1 0-1 16,-1 0 0-16,1-4 0 16,4 5 1-16,0 3-1 15,0-4 1-15,4 9-1 0,1-5 1 16,4 4 0-16,0-3 0 16,5-1-2-16,0 0 1 15,4 5-1-15,5-5 1 16,-5 0-1-16,0-3 0 15,1-1 0-15,3 4 1 16,1 1-1-16,0-5 0 16,5 4 0-16,-1 0 0 15,0-3 0-15,1 7 0 16,-1-8 0-16,5 5 0 16,-4-1 0-16,8 0 1 15,1-3-1-15,-1-1 0 0,1 0 0 16,4 4 0-16,-4 5 0 15,-1-5 1-15,1-4-1 16,-1 5 0-16,-4-1 0 16,-4 0 1-16,-1-3-1 15,1-1 0-15,-1 0 1 16,1-4 0-16,-1 5-1 16,-4-5 1-16,4 0 0 15,1-4 0-15,-1 12-1 16,-4-7 1-16,0-1-1 15,0 0 1-15,-5 4-1 16,0 4 0-16,5 1 0 16,-4-5 1-16,3 0-1 15,1 5 0-15,0-1-1 16,0-8 0-16,0 0-4 16,0-8 1-16,-5-4-11 0,0-8 0 15</inkml:trace>
          <inkml:trace contextRef="#ctx0" brushRef="#br0" timeOffset="31812.5784">878 2861 20 0,'-14'8'10'0,"0"0"0"15,10 0 10-15,-1 4-17 16,5 0 1-16,-4 1 1 15,-1-1 0-15,10 8-6 16,-1 13 0-16,1-1 4 16,4 1 1-16,5-1-2 15,4-3 0-15,0 3-1 16,-4-3 0-16,4-1-1 16,1-12 1-16,-6 5-1 15,6-13 0-15,-6-4 0 16,1-8 1-16,0 0 0 0,-5-4 0 15,0-9 1-15,-4-3 0 16,-5-4 1-16,-5-1 0 16,-4 5-1-16,0 0 1 15,-5 3-1-15,0 5 1 16,-4 0-2-16,-9 4 0 16,-5 4-1-16,-5 4 0 15,0 8-3-15,-8 8 0 16,8 8-9-16,1 5 1 15,4-1-3-15,0 1 0 0</inkml:trace>
          <inkml:trace contextRef="#ctx0" brushRef="#br0" timeOffset="30071.0573">1907 1698 37 0,'-10'17'18'0,"20"11"-15"0,-6-20 21 15,1 0-23-15,4 0 0 16,5 9 1-16,-1-1 0 16,6-4-2-16,3 0 0 0,10-4 2 15,0-4 0-15,5-4 0 16,0-12 1-16,-1-8 0 15,-4-4 0-15,-4-5 0 16,-6-3 0-16,-8-9-1 16,-14 0 1-16,-4 1-1 15,-10 7 0-15,-4 5-1 16,-19 16 1-16,0 7-1 16,1 18 1-16,-1 7-1 15,1 13 1-15,4 7-2 16,9 1 1-16,9-1-8 15,10-3 1-15,8-4-10 16,24-21 0-16</inkml:trace>
          <inkml:trace contextRef="#ctx0" brushRef="#br0" timeOffset="28885.9865">1097-187 35 0,'-18'12'17'0,"0"-8"-8"0,13 4 17 16,-4 4-24-16,0 9 0 15,0-1 0-15,0 8 1 16,4 9-4-16,0-1 0 16,1-3 2-16,8-1 1 15,6-3-2-15,3-5 1 0,6-7-1 16,3-9 1-16,6-8-1 16,-1 0 1-16,1-13 0 15,4-11 1-15,-14-4-1 16,0 3 1-16,-9-7 1 15,-4-1 0-15,-10 17-1 16,-8-4 1-16,-6 3-1 16,-8 9 0-16,0 8-1 15,-1 8 0-15,1 17-5 16,4-9 0-16,5 17-12 16,8-5 1-16</inkml:trace>
          <inkml:trace contextRef="#ctx0" brushRef="#br0" timeOffset="29411.5935">1536 544 24 0,'-23'16'12'0,"28"1"-5"0,-5-17 5 0,4 8-11 16,1 0 0-16,0-4 3 16,4 4 1-16,0 0-5 15,5 13 1-15,4-5 3 16,0 0 0-16,5-4-1 16,-5 0 1-16,5-7-2 15,0-5 1-15,0-17-1 16,4 5 0-16,-4-16 0 15,-4-1 1-15,-1-7-1 16,-4-5 1-16,-10 12-1 16,-4-3 0-16,-4 8 0 15,-10 7 0-15,0 5-2 16,-4 16 1-16,-10 4-1 0,1 13 1 16,-5 19-3-16,0 13 0 15,9-4-12-15,5 4 0 16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6:15.137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B82FB9-3AA4-4A56-9C61-4EAC7721BABE}" emma:medium="tactile" emma:mode="ink">
          <msink:context xmlns:msink="http://schemas.microsoft.com/ink/2010/main" type="writingRegion" rotatedBoundingBox="4400,7774 5749,7774 5749,8741 4400,8741"/>
        </emma:interpretation>
      </emma:emma>
    </inkml:annotationXML>
    <inkml:traceGroup>
      <inkml:annotationXML>
        <emma:emma xmlns:emma="http://www.w3.org/2003/04/emma" version="1.0">
          <emma:interpretation id="{47C16A76-4343-450D-A5DC-C00CF4D82D55}" emma:medium="tactile" emma:mode="ink">
            <msink:context xmlns:msink="http://schemas.microsoft.com/ink/2010/main" type="paragraph" rotatedBoundingBox="4400,7774 5749,7774 5749,8741 4400,8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24285D-CE44-47AE-9D27-1F299C76D569}" emma:medium="tactile" emma:mode="ink">
              <msink:context xmlns:msink="http://schemas.microsoft.com/ink/2010/main" type="line" rotatedBoundingBox="4400,7774 5749,7774 5749,8741 4400,8741"/>
            </emma:interpretation>
          </emma:emma>
        </inkml:annotationXML>
        <inkml:traceGroup>
          <inkml:annotationXML>
            <emma:emma xmlns:emma="http://www.w3.org/2003/04/emma" version="1.0">
              <emma:interpretation id="{31D5FF82-8F61-4E37-9D98-CAD0A603FE16}" emma:medium="tactile" emma:mode="ink">
                <msink:context xmlns:msink="http://schemas.microsoft.com/ink/2010/main" type="inkWord" rotatedBoundingBox="4400,7774 5749,7774 5749,8741 4400,8741">
                  <msink:destinationLink direction="with" ref="{497E3521-BA31-4814-855F-79E2B349766B}"/>
                </msink:context>
              </emma:interpretation>
              <emma:one-of disjunction-type="recognition" id="oneOf0">
                <emma:interpretation id="interp0" emma:lang="fr-FR" emma:confidence="0">
                  <emma:literal>-</emma:literal>
                </emma:interpretation>
                <emma:interpretation id="interp1" emma:lang="fr-FR" emma:confidence="0">
                  <emma:literal>.</emma:literal>
                </emma:interpretation>
                <emma:interpretation id="interp2" emma:lang="fr-FR" emma:confidence="0">
                  <emma:literal>\</emma:literal>
                </emma:interpretation>
                <emma:interpretation id="interp3" emma:lang="fr-FR" emma:confidence="0">
                  <emma:literal>_</emma:literal>
                </emma:interpretation>
                <emma:interpretation id="interp4" emma:lang="fr-FR" emma:confidence="0">
                  <emma:literal>'</emma:literal>
                </emma:interpretation>
              </emma:one-of>
            </emma:emma>
          </inkml:annotationXML>
          <inkml:trace contextRef="#ctx0" brushRef="#br0">-3287 2690 31 0,'0'20'15'0,"13"9"-11"16,-8-29 18-16,0 4-22 16,-1 0 1-16,1 4 0 15,-1-4 0-15,-4 4-1 16,0-4 0-16,-4-8 1 16,-1 4 1-16,1 4-1 15,-1-4 0-15,-4-4-1 0,0-4 1 16,4 8-1-16,1-12 1 15,-1 0-2-15,5-5 1 16,0 1 0-16,5 0 0 16,4 4 0-16,0-9 0 15,5 9 0-15,4-4 0 16,5-4 0-16,0 11 0 16,4 9-1-16,-4 0 1 15,0-8 0-15,-5 8 0 16,-4 8 1-16,-1-3 1 0,-8 7-1 15,-5 4 1-15,-5 4 0 16,-4 1 1-16,-4-1-1 16,-6 0 0-16,1 1-1 15,-5-5 0-15,0 4 0 16,-4-4 0-16,4-3 0 16,-4-5 0-16,-5-4 1 15,4-4 1-15,-4-16-1 16,-4-13 0-16,-6-7 0 15,-8-13 0-15,0-8 0 16,-5-12 0-16,-9 8-2 16,-5-12 1-16,1-5-2 15,-14-7 1-15,-10 4-3 16,-13 0 0-16,4 7-5 16,5 9 0-16,9 4-7 15,14 9 1-15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37.454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F0F0D52-269B-4A2E-BAF1-01E5683AD386}" emma:medium="tactile" emma:mode="ink">
          <msink:context xmlns:msink="http://schemas.microsoft.com/ink/2010/main" type="inkDrawing" rotatedBoundingBox="14825,6281 16992,7882 16958,7928 14792,6327" semanticType="callout" shapeName="Other">
            <msink:sourceLink direction="with" ref="{489F011B-183A-496B-B75B-79118E4FFB81}"/>
            <msink:sourceLink direction="with" ref="{D6244F73-802A-4DB9-9524-1A68ACC610CA}"/>
          </msink:context>
        </emma:interpretation>
      </emma:emma>
    </inkml:annotationXML>
    <inkml:trace contextRef="#ctx0" brushRef="#br0">5966 394 39 0,'14'-4'19'0,"9"-8"-22"0,-14 12 31 16,5 0-28-16,4 8 1 15,5 4 0-15,4 12 1 0,5 1-3 16,14 19 1-16,9 9 1 16,9 12 0-16,14 0-1 15,4 0 1-15,5 0 0 16,9 8 0-16,18 5 0 16,10 11 0-16,-1 0 1 15,5 9 0-15,0-5-1 16,9 1 1-16,5 7 0 15,-5-11 0-15,0 3-2 16,-13 1 0-16,-10-9-13 16,10-16 0-16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38.385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293724-6757-4956-8382-E4B197869196}" emma:medium="tactile" emma:mode="ink">
          <msink:context xmlns:msink="http://schemas.microsoft.com/ink/2010/main" type="writingRegion" rotatedBoundingBox="7391,8818 18383,5214 19610,8958 8618,12561"/>
        </emma:interpretation>
      </emma:emma>
    </inkml:annotationXML>
    <inkml:traceGroup>
      <inkml:annotationXML>
        <emma:emma xmlns:emma="http://www.w3.org/2003/04/emma" version="1.0">
          <emma:interpretation id="{95336723-C251-4ACA-A8A2-1458BCC89B03}" emma:medium="tactile" emma:mode="ink">
            <msink:context xmlns:msink="http://schemas.microsoft.com/ink/2010/main" type="paragraph" rotatedBoundingBox="11010,7458 16081,7107 16183,8568 11111,89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7ECD5B2-61CD-4909-8BA8-541622A91CDB}" emma:medium="tactile" emma:mode="ink">
              <msink:context xmlns:msink="http://schemas.microsoft.com/ink/2010/main" type="inkBullet" rotatedBoundingBox="11017,7561 12620,7450 12657,7981 11054,8092"/>
            </emma:interpretation>
            <emma:one-of disjunction-type="recognition" id="oneOf0">
              <emma:interpretation id="interp0" emma:lang="fr-FR" emma:confidence="0">
                <emma:literal>~</emma:literal>
              </emma:interpretation>
              <emma:interpretation id="interp1" emma:lang="fr-FR" emma:confidence="0">
                <emma:literal>x</emma:literal>
              </emma:interpretation>
              <emma:interpretation id="interp2" emma:lang="fr-FR" emma:confidence="0">
                <emma:literal>»</emma:literal>
              </emma:interpretation>
              <emma:interpretation id="interp3" emma:lang="fr-FR" emma:confidence="0">
                <emma:literal>«</emma:literal>
              </emma:interpretation>
              <emma:interpretation id="interp4" emma:lang="fr-FR" emma:confidence="0">
                <emma:literal>X</emma:literal>
              </emma:interpretation>
            </emma:one-of>
          </emma:emma>
        </inkml:annotationXML>
        <inkml:trace contextRef="#ctx0" brushRef="#br0">2405 1678 30 0,'-5'8'15'0,"5"-4"-9"0,0 0 15 0,0 0-20 15,0 4 0-15,0 1 0 16,0-1 1-16,0 0-2 15,0 4 0-15,-4 0 1 16,-5 0 0-16,-5 13-1 16,-4-5 1-16,-5 0 1 15,4-3 0-15,-3-9 0 16,-1-4 0-16,4 0 0 16,1-16 0-16,4 0 0 15,5-1 0-15,5-7-2 16,4 0 1-16,13-5-1 15,10 1 0-15,5 0 0 16,4-5 1-16,0 5-1 16,4 3 0-16,5 5 0 0,1 8 0 15,3 0-1-15,-8 4 1 16,-5 4-8-16,-5 4 1 16,-8 4-5-16,-10 0 0 15</inkml:trace>
        <inkml:trace contextRef="#ctx0" brushRef="#br0" timeOffset="299.7799">2409 1832 34 0,'5'-28'17'0,"9"20"-17"0,-5 4 27 0,0 0-26 15,5-4 0-15,-1 4 0 16,10-5 1-16,-4 5-2 15,3 0 1-15,1 4 1 16,5 0 1-16,-1 4 0 16,10 0 0-16,8 5 0 15,6-1 0-15,13 4-1 16,4 0 1-16,1 12-2 16,9-3 1-16,-1 3-1 15,15 5 0-15,13-1-1 16,9-8 0-16,-9 1-2 15,-4 3 0-15,4 0-12 16,0 1 1-16</inkml:trace>
      </inkml:traceGroup>
      <inkml:traceGroup>
        <inkml:annotationXML>
          <emma:emma xmlns:emma="http://www.w3.org/2003/04/emma" version="1.0">
            <emma:interpretation id="{0DE26040-36E8-4251-81F9-E9B77699EF37}" emma:medium="tactile" emma:mode="ink">
              <msink:context xmlns:msink="http://schemas.microsoft.com/ink/2010/main" type="line" rotatedBoundingBox="12553,7351 16082,7107 16183,8568 12654,8812"/>
            </emma:interpretation>
          </emma:emma>
        </inkml:annotationXML>
        <inkml:traceGroup>
          <inkml:annotationXML>
            <emma:emma xmlns:emma="http://www.w3.org/2003/04/emma" version="1.0">
              <emma:interpretation id="{DD4FA975-D0EF-42D2-A166-2E87CFFF1EE0}" emma:medium="tactile" emma:mode="ink">
                <msink:context xmlns:msink="http://schemas.microsoft.com/ink/2010/main" type="inkWord" rotatedBoundingBox="15523,7145 16082,7107 16183,8568 15625,8607"/>
              </emma:interpretation>
              <emma:one-of disjunction-type="recognition" id="oneOf1">
                <emma:interpretation id="interp5" emma:lang="fr-FR" emma:confidence="0">
                  <emma:literal>56</emma:literal>
                </emma:interpretation>
                <emma:interpretation id="interp6" emma:lang="fr-FR" emma:confidence="0">
                  <emma:literal>op</emma:literal>
                </emma:interpretation>
                <emma:interpretation id="interp7" emma:lang="fr-FR" emma:confidence="0">
                  <emma:literal>vrp</emma:literal>
                </emma:interpretation>
                <emma:interpretation id="interp8" emma:lang="fr-FR" emma:confidence="0">
                  <emma:literal>sep</emma:literal>
                </emma:interpretation>
                <emma:interpretation id="interp9" emma:lang="fr-FR" emma:confidence="0">
                  <emma:literal>stop</emma:literal>
                </emma:interpretation>
              </emma:one-of>
            </emma:emma>
          </inkml:annotationXML>
          <inkml:trace contextRef="#ctx0" brushRef="#br0" timeOffset="25718.9159">6986 1475 34 0,'0'8'17'0,"5"-24"-14"0,-5 16 18 0,4-13-21 16,1 5 1-16,8 0 0 15,-3 0 1-15,17-4-3 16,-9 4 1-16,1-8 1 16,-6 3 1-16,10 1-2 15,-5 4 1-15,5 8-1 16,-4 0 0-16,3 12 0 15,-3 0 1-15,-6 1-1 16,-3-5 0-16,-1 12 0 16,0 0 1-16,-5-3 0 15,1-5 0-15,-19 8 0 16,5-4 0-16,-14 5 0 16,5-5 1-16,-19-8 0 15,10 0 1-15,0-8-1 16,8 0 1-16,1-20-1 0,4 4 0 15,5-25-1-15,0 8 1 16,27-19-2-16,-4 11 0 16,32-12-3-16,-10 13 1 15,15-13-12-15,-10 12 1 16</inkml:trace>
          <inkml:trace contextRef="#ctx0" brushRef="#br0" timeOffset="29411.103">7205 1324 19 0,'14'17'9'0,"-23"-42"3"0,9 17 9 15,0 8-18-15,0 0 0 0,0 8 1 16,0 0 0-16,-5-4-5 15,1 1 1-15,-1 15 3 16,1-4 1-16,-5 21-2 16,-1-1 1-16,-12 25-1 15,3-12 1-15,-13 49-1 16,9-25 1-16,-18 61-1 16,5-37 1-16,-5 46-2 15,9-38 1-15,-5 46-3 16,10-42 0-16,-10 9-12 15,10-24 1-15</inkml:trace>
          <inkml:trace contextRef="#ctx0" brushRef="#br0" timeOffset="1186.4809">3946 1938 26 0,'0'0'13'0,"13"20"-3"16,-8-20 8-16,4 0-17 16,0 9 1-16,0 3-1 15,0 4 1-15,1 4-3 16,-6 9 1-16,-4-5 1 15,-4 5 1-15,-6-1-1 16,-3 5 1-16,-1-9-1 16,-4-4 1-16,-5 1-2 15,0-13 1-15,0-12 0 16,0 0 0-16,0-17-1 0,5-3 1 16,0-5-1-16,4 1 0 15,0-5 0-15,10 9 1 16,13-4-2-16,5-1 0 15,-1 9-8-15,1 4 0 16,4-1-2-16,-4 13 1 16</inkml:trace>
          <inkml:trace contextRef="#ctx0" brushRef="#br0" timeOffset="30386.9753">4000 2068 24 0,'-4'12'12'0,"-1"-20"-8"15,5 8 13-15,0-8-14 16,0 4 0-16,0 4 0 0,0 0 0 16,0 0-4-16,0 0 0 15,19-8 4-15,-6 4 1 16,24-8-2-16,-10-1 0 15,56-15 0-15,-19 8 1 16,27-13-1-16,-18 9 0 16,46-13-1-16,-32 9 0 15,59-17-1-15,-36 17 0 16,27-9 0-16,-27 9 1 16,27-5-2-16,-32 9 0 15,32-33-10-15,-36 12 0 0</inkml:trace>
        </inkml:traceGroup>
      </inkml:traceGroup>
    </inkml:traceGroup>
    <inkml:traceGroup>
      <inkml:annotationXML>
        <emma:emma xmlns:emma="http://www.w3.org/2003/04/emma" version="1.0">
          <emma:interpretation id="{37E33097-43D9-4F77-B8C0-8A955EE7F663}" emma:medium="tactile" emma:mode="ink">
            <msink:context xmlns:msink="http://schemas.microsoft.com/ink/2010/main" type="paragraph" rotatedBoundingBox="7709,9789 18701,6186 19610,8958 8618,125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C11071-A3AE-4F01-A5CF-4A9D30FE2413}" emma:medium="tactile" emma:mode="ink">
              <msink:context xmlns:msink="http://schemas.microsoft.com/ink/2010/main" type="line" rotatedBoundingBox="7709,9789 18701,6186 19610,8958 8618,12561"/>
            </emma:interpretation>
          </emma:emma>
        </inkml:annotationXML>
        <inkml:traceGroup>
          <inkml:annotationXML>
            <emma:emma xmlns:emma="http://www.w3.org/2003/04/emma" version="1.0">
              <emma:interpretation id="{D6244F73-802A-4DB9-9524-1A68ACC610CA}" emma:medium="tactile" emma:mode="ink">
                <msink:context xmlns:msink="http://schemas.microsoft.com/ink/2010/main" type="inkWord" rotatedBoundingBox="10158,8986 14022,7720 14930,10492 11066,11758">
                  <msink:destinationLink direction="with" ref="{B3624F7F-4ECB-4E7C-AD41-5E44BA105172}"/>
                  <msink:destinationLink direction="with" ref="{4F0F0D52-269B-4A2E-BAF1-01E5683AD386}"/>
                </msink:context>
              </emma:interpretation>
              <emma:one-of disjunction-type="recognition" id="oneOf2">
                <emma:interpretation id="interp10" emma:lang="fr-FR" emma:confidence="0">
                  <emma:literal>Ma*</emma:literal>
                </emma:interpretation>
                <emma:interpretation id="interp11" emma:lang="fr-FR" emma:confidence="0">
                  <emma:literal>Møn*</emma:literal>
                </emma:interpretation>
                <emma:interpretation id="interp12" emma:lang="fr-FR" emma:confidence="0">
                  <emma:literal>Mu*</emma:literal>
                </emma:interpretation>
                <emma:interpretation id="interp13" emma:lang="fr-FR" emma:confidence="0">
                  <emma:literal>Mn*</emma:literal>
                </emma:interpretation>
                <emma:interpretation id="interp14" emma:lang="fr-FR" emma:confidence="0">
                  <emma:literal>Rn*</emma:literal>
                </emma:interpretation>
              </emma:one-of>
            </emma:emma>
          </inkml:annotationXML>
          <inkml:trace contextRef="#ctx0" brushRef="#br0" timeOffset="40415.8458">2231 4340 30 0,'-4'-4'15'0,"-1"0"-14"15,5 4 25-15,5-8-26 16,-5 0 1-16,4-1 0 16,-4 1 0-16,5-8-2 15,4 4 1 1,0-8 1-1,-4 7 0-15,-1 5 0 16,-4 8 0-16,-4-8 0 16,-1 0 1-16,0 4 0 15,1 4 0-15,-1-4 0 0,1 0 0 16,4 4-1-16,0-8 0 16,-5-1-1-16,5 9 1 15,0 0 0-15,5-8 0 16,-5 8 1-16,0 0 0 15,0 8 0-15,4 5 1 16,-4 3 0-16,0 21 1 16,-4 7-1-16,-1 17 0 15,1 4-1-15,-6 12 0 16,-3 17-1-16,-1 12 1 0,-9-1-1 16,0 1 0-16,10 0-2 15,-1-21 0-15,9 4-5 16,-4-11 1-16,9-1-10 15,0-16 0-15</inkml:trace>
          <inkml:trace contextRef="#ctx0" brushRef="#br0" timeOffset="39711.4792">2451 4047 18 0,'-10'17'9'0,"6"-30"-6"16,-1 9 10-16,1 0-12 15,-5 12 0-15,-1 5 3 16,-8 3 1-16,-5-4-4 15,0 4 0-15,-4 9 3 16,0-1 0-16,-1-4 0 16,10-7 0-16,0-1-2 15,8-12 1-15,1-4-2 16,9-9 0-16,0 1 0 16,5-4 0-16,-1 0-1 15,10-5 1-15,-5 5 0 16,5-4 0-16,0 0 0 15,-1 7 0-15,-3 13 0 0,-1-8 0 16,0 8-1 0,0 8 1-16,-4 5-1 0,-1-5 1 15,1 4-1-15,-5 4 0 16,0 0 0-16,4-3 0 16,-4 3 0-16,9-8 0 15,-4-4 0-15,4 0 0 16,0-4 0-16,0-8 0 15,1 0 0-15,3 4 0 16,1 4 0-16,4 0 1 16,5 0 0-16,0 0 1 15,9 4-1-15,0-4 0 0,0 0 0 16,0 4 0-16,5 4-1 16,4-4 1-16,4 4-1 15,6 8 1-15,-1 1-1 16,5 7 0-16,-9 5-1 15,-1 7 0-15,-3 1-3 16,-1-5 1-16,0 1-6 16,5-5 1-16,-5 1-5 15,-5-5 1-15</inkml:trace>
          <inkml:trace contextRef="#ctx0" brushRef="#br0" timeOffset="44741.7125">4618 3657 28 0,'-14'-4'14'0,"-4"28"-6"16,13-15 15-16,-4-5-21 15,0 4 0-15,0 0 2 16,-5-4 0-16,0-4-5 15,5 0 1-15,0-4 2 16,0-8 1-16,4-9-2 16,1-7 0-16,4 4-1 15,9-5 1-15,0 1-2 16,0 3 1-16,0 1 0 16,5 8 0-16,0 3 0 15,-1 9 1-15,1 4-1 16,0 9 1-16,0 3 0 15,-1 4 0-15,-4 4 0 16,1 5 1-16,-1-1-1 16,-5 0 1-16,-4 1 0 0,0-5 0 15,0-8-1-15,0 1 1 16,-4-1-2-16,-1-8 1 16,1 0-1-16,-6 4 1 15,1-4-1-15,0 4 1 16,0-4-1-16,0 4 1 15,0 5 0-15,0 3 1 16,-1-4-1-16,1 4 1 16,0 1 0-16,0-1 0 15,4 0-1-15,1 0 0 0,-5 5 0 16,0-5 1-16,-1 16-2 16,-12 9 1-16,-1 8-1 15,-9 4 1-15,0 12-1 16,-9 12 1-16,-5 8-1 15,-4 9 0-15,-5 7 0 16,0 17 1-16,-5 4-2 16,5-8 1-16,10-4-2 15,8-21 1-15,5-12-4 16,9-20 0-16,10-12-11 16,3-21 0-16</inkml:trace>
          <inkml:trace contextRef="#ctx0" brushRef="#br0" timeOffset="1473.0109">3955 2194 39 0,'9'4'19'0,"18"-8"-24"16,-22 4 37-16,4 4-31 15,5 12 1-15,-1 1 0 16,6 3 0-16,-1 8-3 16,0 13 1-16,1 12 3 15,4 12 0-15,13 16-1 16,1 29 0-16,4-8 0 15,5 3 0-15,-1 5-1 16,6 12 1-16,-6-4-2 16,10 8 1-16,0 4-3 15,4-8 1-15,-4 4-13 16,0 8 1-16</inkml:trace>
          <inkml:trace contextRef="#ctx0" brushRef="#br0" timeOffset="45910.4823">4636 3596 36 0,'0'-4'18'0,"14"-24"-14"16,-10 15 22-16,5-3-24 15,1 0 0-15,3 0 1 16,6-9 1-16,8-3-4 16,5-13 0-16,18 1 3 15,14-17 1-15,9-4-2 16,1-4 1-16,8-12-2 16,-4-1 1-16,-5-3-2 15,-5 12 0-15,-8 4-4 16,-14 12 0-16,-10 12-10 15,-8 21 1-15</inkml:trace>
          <inkml:trace contextRef="#ctx0" brushRef="#br0" timeOffset="45266.1922">4787 3503 36 0,'4'16'18'0,"6"-20"-12"15,-10 4 20-15,9 0-24 16,0 8 1-16,0 8 2 16,0 5 0-16,9 3-6 15,5 4 0-15,9 1 5 16,14-1 0-16,4 9-1 16,1 0 0-16,3 7-1 15,-3-7 0-15,4-1-1 16,0 13 1-16,4 0-1 15,-4 4 0-15,0 0-1 16,9 3 0-16,0 5 0 16,0 0 0-16,0-8 0 15,-5 0 0-15,-4-4-1 16,-5-4 1-16,1-5-2 0,-6-7 0 16,-4-5-3-16,-4-12 0 15,-10-8-10-15,-8-8 0 16</inkml:trace>
          <inkml:trace contextRef="#ctx0" brushRef="#br0" timeOffset="41857.3503">87 4360 26 0,'0'4'13'0,"9"37"-10"0,-4-37 13 16,-1 4-13-16,1 4 1 15,4 1 1-15,0-1 0 16,-4 4-6-16,-1 0 0 15,1 0 4-15,-1-3 0 16,-8 3-2-16,-1-4 1 16,-4 0-1-16,-9 0 0 15,-1-3-1-15,-3-5 1 16,-6-4 0-16,1-4 0 16,4-5-1-16,0-3 1 0,0 0 0 15,5 0 0-15,0-4-1 16,4 3 1-16,0 5-1 15,10-4 0-15,4 4 0 16,4 0 0-16,19-8-1 16,0 8 1-16,9 3-1 15,0-11 1-15,4 4 0 16,6 4 0-16,-6 0 0 16,-4 8 1-16,-4-4 0 15,-6 4 0-15,-3 0 1 16,-1 0 0-16,0 8 0 15,-4 4 1-15,4 4-1 16,1 5 1-16,3 3-1 16,1 8 1-16,5 5-2 15,4 4 0-15,4-1-1 16,1 9 1-16,9 8-1 16,4 4 1-16,0 4-1 0,5 12 0 15,5-4 0-15,-10 0 1 16,-4-3-1-16,-5-1 0 15,0 4 0-15,-5 0 0 16,1-8-3-16,-5 0 1 16,-5-8-2-16,1-12 0 15,-5-1-6-15,0-15 1 16,-10-17-5-16,-4-16 0 16</inkml:trace>
          <inkml:trace contextRef="#ctx0" brushRef="#br0" timeOffset="42383.1432">91 4425 28 0,'-4'12'14'0,"-5"1"-4"0,4-9 19 15,1 4-27-15,-10 8 1 16,5 8 1-16,-10 13 1 0,-3 8-5 15,-1 16 1-15,-9 20 3 16,-5 17 1-16,-9 7-2 16,1 1 0-16,-1 8-1 15,0 4 1-15,1 3-3 16,3-11 1-16,1-16-6 16,9-17 1-16,5-8-11 15,-1-24 1-15</inkml:trace>
          <inkml:trace contextRef="#ctx0" brushRef="#br0" timeOffset="47907.3028">8257 2011 38 0,'-5'16'19'0,"15"-3"-15"16,-1-9 23-16,0 8-25 15,9 4 1-15,0 5 3 16,10 3 1-16,4 8-8 16,0 1 1-16,9 16 5 15,0 8 1-15,-4 12-1 16,-1 20 0-16,-8 13-2 16,-1 20 0-16,-13 0 0 15,9 12 0-15,-5 8-5 0,5 4 0 16,0-16-15-16,9-12 0 15</inkml:trace>
          <inkml:trace contextRef="#ctx0" brushRef="#br0" timeOffset="47305.7583">8257 1995 6 0,'-5'-4'3'0,"-4"-8"2"0,9 4 4 0,0-1-4 16,0-3 0-16,0 0 3 16,0 4 0-16,5-4-10 15,4 4 0-15,0-5 7 16,9 5 1-16,1-4-3 16,4 0 1-16,4 4-1 15,-4 8 0-15,0 0-1 16,9 0 1-1,-14 12-1 1,-9-4 0-16,-9 4-1 16,-4 1 0-16,-10-1 0 15,0-4 0-15,-4 0-1 16,0 0 1-16,-5 0-1 0,0 4 0 16,-5-8 0-16,6-4 1 15,3 5-1-15,6-1 0 16,3-8 0-16,10-1 0 15,10 1 1-15,8-8 1 16,9 4 0-16,28-16 1 16,23-5 0-16,4-3 0 15,14-13 0-15,9-4 1 16,19-4-1-16,18-8 0 16,-5-8-2-16,4 0 1 0,-3 0-1 15,8-12 0-15,0 16-1 16,-18 12 1-16,-18 8-5 15,-19 9 0-15,-13 11-11 16,-23 9 1-16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5.902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A4CADB0-C0CE-416B-A470-CB0B24A010A5}" emma:medium="tactile" emma:mode="ink">
          <msink:context xmlns:msink="http://schemas.microsoft.com/ink/2010/main" type="inkDrawing" rotatedBoundingBox="8515,3916 10302,5135 10200,5285 8413,4066" semanticType="callout" shapeName="Other">
            <msink:sourceLink direction="with" ref="{2EC56BC0-F6C0-45A3-8015-6E974BEA3AC9}"/>
            <msink:sourceLink direction="with" ref="{8576A629-5D65-4A19-906A-C9BFCB5C4C34}"/>
          </msink:context>
        </emma:interpretation>
      </emma:emma>
    </inkml:annotationXML>
    <inkml:trace contextRef="#ctx0" brushRef="#br0">1468-785 31 0,'0'-4'15'0,"-10"8"-11"16,10-4 22-16,5-12-25 15,-5 12 0-15,-5 0 1 16,1-4 0-16,-5 4-3 16,0-4 1-16,-10 8 1 15,6-4 1-15,-1 4 0 0,-4 0 0 16,-1-8 0-16,1 8 0 15,0-8 0-15,-1 4 1 16,-3-4-1-16,-1 0 0 16,0-8-1-16,-5 8 1 15,-4-4-1-15,5-1 0 16,0-3 0-16,-1 0 0 16,1 0 0-16,4-4 1 15,-5-5-1-15,-4 1 0 16,0-4 0-16,-4-9 0 15,-1 9 0-15,1-1 1 0,-10 1-1 16,5-1 1-16,0 1-1 16,0 0 1-16,-1-1-1 15,6-3 1-15,-1 3-1 16,-4 1 0-16,9-8-1 16,-5-13 0-16,5 8 0 15,0 1 0-15,-9-1 0 16,0-3 0-16,0-1 0 15,-5 0 0-15,1-3 0 16,-10-1 0-16,4 0 0 16,6 13 0-16,-1-1 0 15,0 5 0-15,-4 3 0 16,9 1 0-16,4-5-2 16,5 5 0-16,5-4-7 0,4-1 0 15,9-16-7-15,5 5 0 16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42.964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  <inkml:brush xml:id="br1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70E7081-99ED-4FFE-A18C-21F839ACEABB}" emma:medium="tactile" emma:mode="ink">
          <msink:context xmlns:msink="http://schemas.microsoft.com/ink/2010/main" type="writingRegion" rotatedBoundingBox="7181,10053 7949,1778 9540,1925 8772,10201"/>
        </emma:interpretation>
      </emma:emma>
    </inkml:annotationXML>
    <inkml:traceGroup>
      <inkml:annotationXML>
        <emma:emma xmlns:emma="http://www.w3.org/2003/04/emma" version="1.0">
          <emma:interpretation id="{4BC9A3B6-50D1-4521-BCDD-75DCF9213CF0}" emma:medium="tactile" emma:mode="ink">
            <msink:context xmlns:msink="http://schemas.microsoft.com/ink/2010/main" type="paragraph" rotatedBoundingBox="7181,10053 7949,1778 9540,1925 8772,10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512B43-67C6-4159-BB6C-D3BF569C4FA6}" emma:medium="tactile" emma:mode="ink">
              <msink:context xmlns:msink="http://schemas.microsoft.com/ink/2010/main" type="line" rotatedBoundingBox="7181,10053 7949,1778 9540,1925 8772,10201"/>
            </emma:interpretation>
          </emma:emma>
        </inkml:annotationXML>
        <inkml:traceGroup>
          <inkml:annotationXML>
            <emma:emma xmlns:emma="http://www.w3.org/2003/04/emma" version="1.0">
              <emma:interpretation id="{A293183E-4435-44D7-AF91-A74F2977BAD2}" emma:medium="tactile" emma:mode="ink">
                <msink:context xmlns:msink="http://schemas.microsoft.com/ink/2010/main" type="inkWord" rotatedBoundingBox="7181,10053 7500,6612 8718,6725 8399,10167">
                  <msink:destinationLink direction="with" ref="{497E3521-BA31-4814-855F-79E2B349766B}"/>
                </msink:context>
              </emma:interpretation>
              <emma:one-of disjunction-type="recognition" id="oneOf0">
                <emma:interpretation id="interp0" emma:lang="fr-FR" emma:confidence="0">
                  <emma:literal>-0°</emma:literal>
                </emma:interpretation>
                <emma:interpretation id="interp1" emma:lang="fr-FR" emma:confidence="0">
                  <emma:literal>-n°</emma:literal>
                </emma:interpretation>
                <emma:interpretation id="interp2" emma:lang="fr-FR" emma:confidence="0">
                  <emma:literal>7°</emma:literal>
                </emma:interpretation>
                <emma:interpretation id="interp3" emma:lang="fr-FR" emma:confidence="0">
                  <emma:literal>os</emma:literal>
                </emma:interpretation>
                <emma:interpretation id="interp4" emma:lang="fr-FR" emma:confidence="0">
                  <emma:literal>ox</emma:literal>
                </emma:interpretation>
              </emma:one-of>
            </emma:emma>
          </inkml:annotationXML>
          <inkml:trace contextRef="#ctx0" brushRef="#br0">-462 2336 35 0,'0'4'17'16,"0"-8"-21"-16,0 4 28 0,0-4-24 15,0 4 0-15,0 0 1 16,0 0 1-16,0 0-1 15,0 4 0-15,0 4 1 16,0 5 1-16,0 7 0 16,0 8 0-16,-4 21-1 15,-5 12 1-15,-5 20-1 16,-9 9 0-16,-5 3-1 16,-4 5 1-16,-13 24-1 15,-6 12 1-15,-3 4-2 16,-10 4 1-16,9-12-1 15,4-4 0-15,6 0-1 0,4-16 0 16,9-21-5-16,4-11 1 16,5-21-8-16,0-13 1 15</inkml:trace>
          <inkml:trace contextRef="#ctx0" brushRef="#br0" timeOffset="-584.5241">-274 2316 37 0,'-14'33'18'0,"5"-1"-18"0,4-24 22 16,-4 4-20-16,-5 1 0 16,1-1 1-16,-6 0 0 15,1-4-3-15,0 0 0 16,-5-8 2-16,0-8 1 16,5-4-1-16,4-4 0 15,0-5-1-15,10-3 0 16,8-5-1-16,6-7 1 15,3-1-1-15,1 5 0 0,4-5 0 16,5 13 0-16,0 4-1 16,4 11 1-16,1 9-1 15,-5 17 0-15,0 3-6 16,-5 17 0-16,-9-1-5 16,0 5 0-16</inkml:trace>
          <inkml:trace contextRef="#ctx0" brushRef="#br0" timeOffset="601.2709">-421 2251 41 0,'-18'-8'20'0,"0"12"-20"0,13 0 31 16,-4-16-28-16,5 8 0 15,-1-4 3-15,-4-5 0 16,0-3-7-16,-5-4 1 16,-4-13 5-16,-1-11 0 15,-8-5-1-15,-14-12 0 16,-28-57-2 0,1-4 1-16,-1 8-2 15,5-12 0-15,9 0-6 16,5 13 1-16,0-5-7 15,4-8 0-15,9 12-6 16,5 29 0-16</inkml:trace>
          <inkml:trace contextRef="#ctx0" brushRef="#br0" timeOffset="1215.2478">-1330 829 8 0,'-10'8'4'0,"24"20"20"15,-5-16-8-15,0 5-14 16,5 3 0-16,9 0 3 16,0-3 0-16,0-1-5 15,4-4 0-15,1-4 5 16,-1-8 0-16,0-8 0 15,1-4 0-15,-5-9-1 16,0 5 1-16,-5-12-2 16,-4-5 1-16,-5-3-2 0,-9-1 1 15,-5 5-2-15,-9 7 1 16,-4 5-2-16,0 12 0 16,0 0-1-16,-14 16 1 15,9 4-2-15,-5 8 0 16,5 1-6-16,1-1 1 15,3-4-6-15,6-4 0 16</inkml:trace>
        </inkml:traceGroup>
        <inkml:traceGroup>
          <inkml:annotationXML>
            <emma:emma xmlns:emma="http://www.w3.org/2003/04/emma" version="1.0">
              <emma:interpretation id="{4ACF38A5-62F3-4E48-9421-4103E7362959}" emma:medium="tactile" emma:mode="ink">
                <msink:context xmlns:msink="http://schemas.microsoft.com/ink/2010/main" type="inkWord" rotatedBoundingBox="7731,4915 8022,1784 9540,1925 9250,5056">
                  <msink:destinationLink direction="with" ref="{5EDD854A-CAA0-4717-94C3-8B8B9CF95F80}"/>
                  <msink:destinationLink direction="with" ref="{6262396B-9158-40DB-9205-890B29F93697}"/>
                  <msink:destinationLink direction="with" ref="{C88DF1F4-21DD-478C-B0D5-4A66FFDCEBCD}"/>
                </msink:context>
              </emma:interpretation>
              <emma:one-of disjunction-type="recognition" id="oneOf1">
                <emma:interpretation id="interp5" emma:lang="fr-FR" emma:confidence="0">
                  <emma:literal>au</emma:literal>
                </emma:interpretation>
                <emma:interpretation id="interp6" emma:lang="fr-FR" emma:confidence="0">
                  <emma:literal>au.</emma:literal>
                </emma:interpretation>
                <emma:interpretation id="interp7" emma:lang="fr-FR" emma:confidence="0">
                  <emma:literal>ou.</emma:literal>
                </emma:interpretation>
                <emma:interpretation id="interp8" emma:lang="fr-FR" emma:confidence="0">
                  <emma:literal>Eu.</emma:literal>
                </emma:interpretation>
                <emma:interpretation id="interp9" emma:lang="fr-FR" emma:confidence="0">
                  <emma:literal>Eus</emma:literal>
                </emma:interpretation>
              </emma:one-of>
            </emma:emma>
          </inkml:annotationXML>
          <inkml:trace contextRef="#ctx0" brushRef="#br1" timeOffset="-85561.2511">-87-1638 34 0,'0'12'17'0,"-32"-8"-16"0,32 0 28 15,9 0-28-15,-9-4 1 16,0 0 1-16,0 4 0 16,0-4-4-16,0 0 1 15,-9 0 1-15,9 4 1 16,-4-4-1-16,4 0 0 15,-5 0-1-15,5 4 0 16,-5-8 0-16,1 8 0 16,-5 0 1-16,4 0 1 0,-4 1-1 15,0 7 1-15,-5 0 0 16,-4 0 1-16,0 0-1 16,-1 5 1-16,-4-1-2 15,1 0 1-15,-1 0-1 16,0 5 1-16,-5-1-1 15,-4-4 0-15,-4 9-1 16,-10-5 0-16,0 4 0 16,-9 9 0-16,1-1 0 15,-1 9 0-15,0-9-1 16,0 5 0-16,9 0-2 16,1-1 1-16,3-7-7 15,6-1 0-15,4-8-6 16,-14-7 1-16</inkml:trace>
          <inkml:trace contextRef="#ctx0" brushRef="#br1" timeOffset="-86401.1335">398-1431 30 0,'0'-4'15'0,"0"-16"-12"0,0 20 17 15,4-8-20-15,-4-5 0 0,5 1 1 16,-1-8 0-16,6-1-1 16,-1-15 1-16,0-1 1 15,0-3 1-15,0-1-1 16,0 4 0-16,0-3 0 16,1-1 1-16,-1 1-2 15,0 3 1-15,0 0-2 16,0 1 1-16,-4 3-8 15,-1 1 0-15,-4-5-4 16,0 17 0-16</inkml:trace>
          <inkml:trace contextRef="#ctx0" brushRef="#br1" timeOffset="-68354.5391">334-1520 38 0,'0'-4'19'0,"-9"4"-19"0,9 4 33 16,-5 0-31-16,0 4 0 15,1 8 2-15,-1 0 1 16,1 5-6-16,-1 7 0 15,1-4 3-15,4 1 1 0,0 3-2 16,9-3 0 0,0-5-1-16,5-4 1 0,4-4-1 15,5-3 0-15,0-9 0 16,-1-17 0-16,-3 9 0 16,-6-12 1-16,1 0 0 15,-5-5 0-15,-4-3 0 16,-10 3 1-16,-4 5-1 15,-5 0 0-15,1 3 0 16,-10 9 1-16,0 8-2 16,0-4 1-16,0 8-5 15,-4 9 0-15,-5-1-11 16,0 0 1-16</inkml:trace>
          <inkml:trace contextRef="#ctx0" brushRef="#br1" timeOffset="-67799.7573">-178-1703 30 0,'0'24'15'0,"4"-12"-5"15,1-8 11-15,-5 9-19 16,4-5 0-16,1 4 1 16,0 0 0-16,-1 0-4 15,5 0 0-15,5-7 3 16,4-1 1-16,1 0-2 15,3-21 0-15,1 1 0 16,-4-4 0-16,3-21 0 0,-3 9 0 16,-6 3-1-16,-3 1 1 15,-6-1 0-15,-4 5 0 16,-4 4-1-16,-15 3 1 16,-4 9-1-16,1 12 0 15,-6 9-1-15,1 7 0 16,-1 12-11-16,1 5 0 15</inkml:trace>
          <inkml:trace contextRef="#ctx0" brushRef="#br0" timeOffset="7805.7332">-617-3817 23 0,'4'25'11'0,"-13"-9"-8"16,5-16 15-16,-6 12-17 15,1-4 1-15,-4 5 2 0,-15-5 0 16,1-8-5-16,-1 0 1 16,1 0 3-16,4-8 1 15,5-5-2-15,4-7 0 16,9-8-1-16,1-13 0 15,13 4 0-15,9-3 0 16,14-5-1-16,5 4 0 16,4 1 0-16,5 11 0 15,-5 9 0-15,-5 4 0 16,-4 8 0-16,-4 8 0 16,-1 4-4-16,-4 4 0 0,0 0-6 15,0 4 1-15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08.849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88FF0382-6C10-43D7-80AD-06D2A1BBE112}" emma:medium="tactile" emma:mode="ink">
          <msink:context xmlns:msink="http://schemas.microsoft.com/ink/2010/main" type="inkDrawing"/>
        </emma:interpretation>
      </emma:emma>
    </inkml:annotationXML>
    <inkml:trace contextRef="#ctx0" brushRef="#br0">1815 715 21 0,'5'-16'10'0,"-1"-1"0"0,-4 17-2 0,0-8-7 16,0 4 0-16,-4 0 1 16,4 4 1-16,-5-8-2 15,1 4 0-15,-1-4 3 16,0 12 0-16,5-4-1 16,-4 8 1-16,4-8 0 15,0 0 0-15,0-8-2 16,0 4 1-16,0 4-2 15,0 0 1-15,0-12-1 16,4-1 0-16,1 1-1 16,0 0 1-16,-1 4-1 15,1-8 1-15,-1 3 0 0,1 5 0 16,9-8-1-16,-5-4 1 16,4 3-1-16,1-11 1 15,0 4-1-15,4 3 1 16,0-3-1-16,5 0 0 15,5-1 0-15,4-3 0 16,0 3 0-16,0-7 1 16,4 7 0-16,1 5 0 15,-1-8-1-15,6-1 1 16,-6 1 0-16,1-9 0 16,18-12 0-1,-1 5 0-15,-3 3-1 16,4-4 0-16,-5-7 0 15,5 11 1-15,4-4-1 16,1 5 1-16,-1-1-1 16,0 0 0-16,-4 5 0 15,-4-1 1-15,-6 1-1 16,-3 7 1-16,-1-3-1 16,4 7 1-16,-3-3 0 15,-6-5 0-15,1-3-1 16,-1-1 0-16,5 5 0 15,5-1 0-15,-5-4 0 16,0 5 1-16,5-5-1 16,0 5 1-16,-5-1-1 15,5-7 1-15,-5 7-1 16,-5 1 1-16,-4-1-1 16,0 1 0-16,10-1 0 15,-10 1 1-15,4-1-1 16,1 5 0-16,-1-1 0 0,1-3 1 15,-1-5-1-15,1 5 0 16,0-1 0-16,-1 5 1 16,1 3-1-16,-1-3 1 15,-4 3-1-15,-4 1 0 16,-5 0 0-16,0 7 1 16,-5 5-1-16,0 0 1 0,-4 4-1 15,-5-4 0-15,0 4 0 16,-4-1 1-16,4 1-1 15,-5 0 0-15,1 0 0 16,4 4 0-16,0 0-3 16,0-4 1-16,-18 4-13 15,0-8 0-15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5.902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5417C82A-2992-45E7-9D83-B539709B8294}" emma:medium="tactile" emma:mode="ink">
          <msink:context xmlns:msink="http://schemas.microsoft.com/ink/2010/main" type="inkDrawing"/>
        </emma:interpretation>
      </emma:emma>
    </inkml:annotationXML>
    <inkml:trace contextRef="#ctx0" brushRef="#br0">1468-785 31 0,'0'-4'15'0,"-10"8"-11"16,10-4 22-16,5-12-25 15,-5 12 0-15,-5 0 1 16,1-4 0-16,-5 4-3 16,0-4 1-16,-10 8 1 15,6-4 1-15,-1 4 0 0,-4 0 0 16,-1-8 0-16,1 8 0 15,0-8 0-15,-1 4 1 16,-3-4-1-16,-1 0 0 16,0-8-1-16,-5 8 1 15,-4-4-1-15,5-1 0 16,0-3 0-16,-1 0 0 16,1 0 0-16,4-4 1 15,-5-5-1-15,-4 1 0 16,0-4 0-16,-4-9 0 15,-1 9 0-15,1-1 1 0,-10 1-1 16,5-1 1-16,0 1-1 16,0 0 1-16,-1-1-1 15,6-3 1-15,-1 3-1 16,-4 1 0-16,9-8-1 16,-5-13 0-16,5 8 0 15,0 1 0-15,-9-1 0 16,0-3 0-16,0-1 0 15,-5 0 0-15,1-3 0 16,-10-1 0-16,4 0 0 16,6 13 0-16,-1-1 0 15,0 5 0-15,-4 3 0 16,9 1 0-16,4-5-2 16,5 5 0-16,5-4-7 0,4-1 0 15,9-16-7-15,5 5 0 16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33.731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EF20A221-54DC-4D96-B466-6D3BB0F31A46}" emma:medium="tactile" emma:mode="ink">
          <msink:context xmlns:msink="http://schemas.microsoft.com/ink/2010/main" type="inkDrawing"/>
        </emma:interpretation>
      </emma:emma>
    </inkml:annotationXML>
    <inkml:trace contextRef="#ctx0" brushRef="#br0">-3 8 37 0,'-9'8'18'0,"18"-24"-15"0,0 12 21 16,1 8-24-16,-1 4 1 15,4-4 1-15,6 4 0 16,4 4-3-16,-1-8 1 16,6 0 1-16,-1 4 1 0,5 9-1 15,5-5 0-15,4 4 0 16,5-4 0-16,0 9-1 15,8 3 0-15,15 0 0 16,9 5 1-16,-1-1-1 16,1 9 0-16,9-1 0 15,9-3 1-15,18-1-1 16,19 5 0-16,-1 4 0 16,-4-1 1-16,1-7 0 15,17 3 1-15,9-3 0 16,-22 4 0-16,-5 7 0 15,-9-3 0-15,-10-5 0 16,10 9 0-16,5-8-1 16,-14-1 0-16,-10-7-7 15,-4-13 0-15,5-12-8 16,-19-24 0-16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34.858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B0F86AB1-2A93-4090-AD57-86B86AAB7F58}" emma:medium="tactile" emma:mode="ink">
          <msink:context xmlns:msink="http://schemas.microsoft.com/ink/2010/main" type="inkDrawing"/>
        </emma:interpretation>
      </emma:emma>
    </inkml:annotationXML>
    <inkml:trace contextRef="#ctx0" brushRef="#br0">0 11 36 0,'0'-4'18'0,"0"-8"-14"0,0 12 19 16,0 0-21-16,0 0 0 15,0 4 1-15,0-4 1 16,0 4-5-16,0 0 0 16,5 4 3-16,-1 0 1 15,5 0-1-15,1 9 0 0,-1 3 0 16,4 0 0-16,10 9 0 15,5 11 0-15,4-3-1 16,0 8 0-16,13 8-1 16,6-1 1-16,8 21-1 15,-4 1 1-15,4-1-1 16,-8 8 1-16,4 4-1 16,-10 1 1-16,-3-5 0 15,-1 13 0-15,0-1 1 16,0-4 0-16,0 1-1 15,-4 7 1-15,-1-7-1 16,5-5 0-16,10-4-1 16,4 1 0-16,-1-9-6 15,-3-8 0-15,8 8-10 16,-9-20 1-16</inkml:trace>
    <inkml:trace contextRef="#ctx0" brushRef="#br0" timeOffset="-82619.1047">-443-1 30 0,'0'-4'15'0,"4"0"-16"0,1-4 26 15,-1 0-23-15,6-9 0 16,8 9 1-16,0 4 1 0,0 0-5 16,1-4 0-16,-1 0 4 15,5-4 0-15,0-1-2 16,4 1 1-16,5 4-1 16,0-8 0-16,0 0 0 15,5-1 0-15,-10 1-1 16,5 4 0-16,0-4 0 15,5 3 1-15,-1 1-1 16,1 0 0-16,-1 4 1 16,-4 0 0-16,0 0 1 15,0 4 0-15,10 4 0 16,-1 0 0-16,4 0 0 16,1 0 0-16,9 0-1 15,-9 0 1-15,4 0-2 16,0 0 1-16,1-5-1 15,4 1 1-15,4 0-1 16,0-4 0-16,10 0 0 16,9 0 1-16,-1 0-1 0,1-4 1 15,4-1-1-15,-4 1 1 16,0-8-1-16,4-9 1 16,10 5 0-16,-1 8 0 15,0-9-1-15,-8 5 1 16,-1 4-1-16,-9 4 0 15,0-9 0-15,-4 1 1 16,-5 0-1-16,-9 3 0 0,-5-3-1 16,0-4 1-16,-4-1-6 15,-5-3 0-15,-22 4-9 16,-19-5 1-16</inkml:trace>
    <inkml:trace contextRef="#ctx0" brushRef="#br0" timeOffset="1710.8795">1459 1791 26 0,'0'-8'13'0,"9"-12"-7"15,-9 20 5-15,4-17-10 16,1 5 0-16,4-4 0 16,0 0 1-16,0-5-1 15,0-3 0-15,5 0 1 16,0-9 0-16,0 1 0 16,4-9 1-16,0 0 0 15,0-12 0-15,1 5-2 16,-1-5 1-16,9-4-1 0,5-8 1 15,5-12-1 1,0-5 0-16,8-7-1 0,-3-4 1 16,-1 3-1-16,0-7 1 15,-5 7-1-15,6-3 0 16,-1-9 0-16,0-3 1 16,5-1-2-16,-1 4 1 15,-4 1 0-15,1-5 0 16,-1 4-1-16,14-3 1 15,-1-5-4-15,-3 12 0 0,-1 13-7 16,-4 8 0-16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33.206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00C82720-4F7F-401A-9BB7-530EB0C90C2C}" emma:medium="tactile" emma:mode="ink">
          <msink:context xmlns:msink="http://schemas.microsoft.com/ink/2010/main" type="inkDrawing"/>
        </emma:interpretation>
      </emma:emma>
    </inkml:annotationXML>
    <inkml:trace contextRef="#ctx0" brushRef="#br0">6913-2374 33 0,'-9'8'16'0,"9"-8"-13"16,0 0 17-16,0 0-19 16,0 8 0-16,0 1 1 15,0-1 1-15,0 0-3 16,4 0 0-16,1 4 2 15,-1 0 0-15,6 9 0 16,-1-5 0-16,4 4-1 16,1-4 1-16,0 1-1 15,9-5 0-15,13-8 0 16,-4 4 0-16,0-8 0 0,0-4 0 16,0-12 0-16,0-5 1 15,-4 1 0-15,4-8 1 16,-9 3-1-16,-5 1 1 15,-4-13-1-15,-10 9 0 16,-8-5-1-16,-1 1 1 16,-4 8-1-16,-9 7 0 15,-5 5-1-15,-9 12 1 0,-9 16-1 16,4 5 0-16,0 7 0 16,5 13 1-16,5-5-1 15,-5 5 0-15,14-13-1 16,4 5 1-16,5-5-1 15,4-3 1-15,5-9-5 16,5-4 1-16,4-4-11 16,14-16 1-16</inkml:trace>
    <inkml:trace contextRef="#ctx0" brushRef="#br0" timeOffset="-62244.2262">4380-1935 37 0,'-9'-4'18'0,"27"4"-12"0,-18 0 18 16,0 0-23-16,0 0 0 15,0 0 4-15,0 0 0 16,-4 0-5-16,4 4 1 0,-5 4 3 16,-9 4 1-16,1 1-1 15,-6 3 0-15,1 0-2 16,4 0 0-16,-4 25-2 15,4-4 1-15,1 11-1 16,3-11 1-16,15 4-1 16,0-1 0-16,8-3 0 15,10-5 1-15,0-11-1 16,9-5 0-16,5-8 0 16,-1-8 0-16,5-8 0 15,-4-12 0-15,-5-1 0 16,-5-3 1-16,1-9-1 15,-5-3 1-15,-10-1 0 16,-4 5 0-16,-4 7 1 16,-5 1 0-16,-5 0-1 15,-4-1 1-15,-4 5-1 0,-6 4 0 16,1 3-1-16,-5 5 1 16,-9 8-1-16,0 8 0 15,0 9 0-15,-4-1 0 16,8 12-1-16,10 5 1 15,4 3-1-15,10-3 0 16,4 4-5-16,9-13 1 16,9 0-12-16,9-28 1 15</inkml:trace>
    <inkml:trace contextRef="#ctx0" brushRef="#br0" timeOffset="-79869.3151">4375-1683 26 0,'-4'8'13'0,"-10"-16"-4"0,14 0 10 0,0 8-18 15,0 0 1-15,5-4 0 16,4 0 0-16,0-4-2 15,5-5 0-15,-1 5 2 16,10-4 1-16,5-8-2 16,-5-5 1-16,-1 1-1 15,1-4 1-15,0-1-1 16,5-3 0-16,-1 3-1 16,5-3 1-16,0-1 0 15,0-3 0-15,-5-5 0 16,1 4 0-16,-1 5 0 15,1-1 1-15,4 5-1 16,0-5 1-16,0-7-1 16,4-1 0-16,-4-8 0 15,0 1 1-15,-4-9-1 0,-1 0 0 16,5-8 0 0,-14-4 0-16,1 4 0 0,-6-13 0 15,-3 5-1-15,3-12 1 16,1 8-1-16,-5 8 0 15,0 4-3-15,1 0 1 16,-1 0-8-16,0 8 1 16,0 12-5-16,5 0 1 15</inkml:trace>
    <inkml:trace contextRef="#ctx0" brushRef="#br0" timeOffset="-79358.2759">5166-2764 36 0,'0'8'18'0,"37"8"-15"0,-28-16 30 16,0 0-31-16,5-4 0 0,0 0 2 15,9-8 0-15,4-4-6 16,5-4 1-16,5-9 2 15,-1 5 1-15,-4-1-2 16,5 9 1-16,8-4-5 16,6-1 0-16,-6 1-9 15,1 0 1-15</inkml:trace>
    <inkml:trace contextRef="#ctx0" brushRef="#br0" timeOffset="-61329.2028">5121-2943 36 0,'-5'4'18'0,"10"21"-12"15,-10-25 19-15,5-4-24 16,0 4 0-16,0 4 1 16,-5 0 1-16,5 8-3 15,5 4 0-15,-5 5 2 16,0 3 1-16,5 4-1 16,-1-3 1-16,5-1-2 0,0 0 1 15,10-3-1-15,-6-5 1 16,6-4-2-16,-5-4 1 15,4-8-1-15,0-4 0 16,0-4 0-16,1-4 1 16,-6-8 0-16,1-1 0 15,0 5 0-15,-5-4 0 16,-4-5 0-16,-5 1 1 16,0 8-1-16,-5 0 0 0,-4-1 0 15,-5 9 0-15,-4-4 0 16,0 4 1-16,-5 12-1 15,-5 8 0-15,-4 4 0 16,0 1 0-16,0 3 0 16,5-4 0-16,8 4-2 15,15-7 0-15,18-1-6 16,4-4 0-16,9-4-9 16,14-8 0-16</inkml:trace>
    <inkml:trace contextRef="#ctx0" brushRef="#br0" timeOffset="-55054.0303">3594-1203 16 0,'-19'16'8'0,"1"20"8"0,18-27-4 0,-5 11-8 16,1 4 0-16,4 5 2 15,4 7 1-15,1-3-9 16,4-5 1-16,0-3 5 16,0-5 1-16,5-4-2 15,4-4 0-15,1-3-1 16,-1-1 0-16,0-4-1 16,1-16 1-16,-1-5-1 15,0 1 0-15,-9-4 1 16,0-5 0-16,-4 1-1 15,-10 8 1-15,1-1 0 16,-5 1 0-16,-10 0-1 16,-3 4 1-16,-1 8-2 15,-9-4 1-15,-5 3-1 16,5 5 0-16,0 9 0 16,9-5 0-16,0 4-3 0,5 16 1 15,4-8-11-15,5 1 0 16</inkml:trace>
    <inkml:trace contextRef="#ctx0" brushRef="#br0" timeOffset="36736.992">3648-797 21 0,'5'4'10'0,"4"-8"-3"15,-9 4 11-15,0 0-16 16,0 0 1-16,5 4 0 16,-1 0 1-16,-4 0-6 15,0 0 1-15,5-12 3 16,-5 8 1-16,0 4-1 16,0 0 0-16,0-12 0 15,0 0 1-15,0 8-1 0,0 0 0 16,0 4 0-16,0 0 0 15,4 0-1-15,1 0 1 16,4 17 0-16,-4-5 0 16,8 16 0-16,-3-3 1 15,8 20-1-15,-4-13 1 16,4 25-1-16,0-8 0 16,0 53-2-16,-4-25 1 15,0 33-1-15,-5-21 0 16,0 17-2-16,0-29 0 0,0 13-3 15,1-21 0-15,-1 16-9 16,0-24 1-16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41.883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4F50E146-CA98-40CC-B4A8-CABF34C3D4D3}" emma:medium="tactile" emma:mode="ink">
          <msink:context xmlns:msink="http://schemas.microsoft.com/ink/2010/main" type="inkDrawing"/>
        </emma:interpretation>
      </emma:emma>
    </inkml:annotationXML>
    <inkml:trace contextRef="#ctx0" brushRef="#br0">2633 19 27 0,'-9'0'13'0,"18"-4"-10"0,-9 4 13 0,0 0-16 16,0 0 0-16,0-4 4 16,0 0 0-16,-4 0-3 15,-1 0 0-15,1 4 2 16,-6 0 1-16,1 0 0 15,0 4 1-15,-9 0-3 16,0 0 1-16,-5 0-2 16,-5-4 1-16,-4 0-1 15,-4 4 1-15,-10 5-1 16,-14-1 1-16,-8 0 0 16,-14 0 1-16,-5 12-1 0,-9 1 1 15,4-1-1-15,-13 8 0 16,-27 5-1-16,4-9 1 15,-5 9-2-15,0 3 0 16,-8 1 0-16,-19 4 1 16,13-1-2-16,6-3 1 15,13-9-1-15,-5 1 0 16,10-13-4-16,4-4 1 16,18-8-11-16,19-16 1 15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45.922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D3EE72CB-8D64-44FA-99DA-265B6A1B864B}" emma:medium="tactile" emma:mode="ink">
          <msink:context xmlns:msink="http://schemas.microsoft.com/ink/2010/main" type="inkDrawing"/>
        </emma:interpretation>
      </emma:emma>
    </inkml:annotationXML>
    <inkml:trace contextRef="#ctx0" brushRef="#br0">0 699 31 0,'82'-28'15'0,"23"-49"-7"0,-68 61 16 0,18-9-24 15,32-3 1-15,27-9 0 16,5-8 0-16,13 1-2 16,24-1 1-16,13-4 0 15,5-8 1-15,-5 4-2 16,14-3 0-16,-5-13-9 15,-4-1 1-15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44.466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3D49216F-4F1E-4BFF-BD44-23D7652C45A7}" emma:medium="tactile" emma:mode="ink">
          <msink:context xmlns:msink="http://schemas.microsoft.com/ink/2010/main" type="inkDrawing"/>
        </emma:interpretation>
      </emma:emma>
    </inkml:annotationXML>
    <inkml:trace contextRef="#ctx0" brushRef="#br0">1971-1 28 0,'-10'-8'14'0,"6"24"-14"15,4-16 17-15,-14 4-14 16,-4 4 0-16,-10 5 1 16,-4 3 0-16,-9 4-5 15,-14 4 1-15,-4 13 4 16,-10 8 0-16,-4 32 0 16,-4 0 0-16,-15 13 0 15,-18 11 1-15,-9 21-1 16,1 0 0-16,-6 20-2 15,-8 5 1-15,-10-5-5 16,5 0 0-16,0 4-10 16,8-3 1-16,6-9-3 15,-5-16 0-15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1.176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96902BB2-0C5D-48C2-9D4B-957E49DB7320}" emma:medium="tactile" emma:mode="ink">
          <msink:context xmlns:msink="http://schemas.microsoft.com/ink/2010/main" type="inkDrawing"/>
        </emma:interpretation>
      </emma:emma>
    </inkml:annotationXML>
    <inkml:trace contextRef="#ctx0" brushRef="#br0">-5 1223 30 0,'0'4'15'0,"0"4"-12"0,10-16 21 15,-1 4-23-15,9-4 1 16,5-8 1-16,9-4 0 16,18-17-4-16,14-12 1 15,28-8 2-15,8-20 0 16,15-8-1-16,-6-17 0 16,6 5-1-16,13 3 1 0,4-3-1 15,5-13 0-15,-18 12-6 16,-14 5 1-16,-4-5-6 15,-14 13 1-15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0.091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10148EA-4F45-42B9-9C42-156688A73D67}" emma:medium="tactile" emma:mode="ink">
          <msink:context xmlns:msink="http://schemas.microsoft.com/ink/2010/main" type="inkDrawing" rotatedBoundingBox="10619,2637 12571,4733 12320,4967 10368,2871" semanticType="callout" shapeName="Other">
            <msink:sourceLink direction="with" ref="{5D151C49-C6ED-4748-B885-6E1C3A211EFB}"/>
            <msink:sourceLink direction="with" ref="{CEB44889-AF7D-4ACF-9745-700138C71E80}"/>
          </msink:context>
        </emma:interpretation>
      </emma:emma>
    </inkml:annotationXML>
    <inkml:trace contextRef="#ctx0" brushRef="#br0">3580-1061 27 0,'0'8'13'0,"4"-4"1"0,-4-4 5 16,0-4-17-16,0 4 0 15,0-4 2-15,-4 0 0 16,4 8-5-16,-5 4 0 16,5-4 3-16,-4-4 1 15,-1 4-2-15,1-12 1 16,-1 12-1-16,-4-12 1 16,0 0 0-16,-5 0 0 15,0-4 0-15,1-5 1 16,-1-7 0-16,0 0 0 15,0-9-1-15,-4 0 0 0,-5-11-1 16,0-5 1-16,-4-8-2 16,0-8 1-16,-5 8-1 15,0-8 0-15,4 4 0 16,5-4 1-16,-4 8-1 16,4 4 0-16,-9 5 0 15,-5 7 1-15,1-4-1 16,4 5 1-16,0 3 0 15,0 5 0-15,0-5-1 16,0 9 1-16,4-1-1 16,1 5 1-16,4-1-1 15,0 9 1-15,5 0-1 16,4 4 0-16,5 4 0 16,0-5 0-16,0 5 0 15,4-4 1-15,-4 0-1 16,4 0 0-16,1 4 0 0,-1-5 0 15,-4 5 0-15,0 0 1 16,0-4-1-16,0 4 1 16,-5 0-1-16,0-5 1 15,-4 1-1-15,0 0 1 16,-5 0 0-16,0-8 0 16,0-1-1-16,0 1 1 15,0-4-1-15,-4 3 1 16,0-7-1-16,-5 3 1 0,-5-3-1 15,0-1 1-15,-8 1-1 16,-6 0 1-16,1-1-1 16,4 1 0-16,-4-1 0 15,0 5 0-15,4-5 0 16,0 5 0-16,1 4 1 16,4 3 0-16,4 1-1 15,-4 0 1-15,4-4-1 16,1 7 1-16,8-3-1 15,-4 0 0-15,5 0-2 16,4 3 0-16,5 1-6 16,-1-8 1-16,1 0-10 15,9-5 0-15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1.798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A5F45F0A-8829-4EB3-BF06-CC1E5F331588}" emma:medium="tactile" emma:mode="ink">
          <msink:context xmlns:msink="http://schemas.microsoft.com/ink/2010/main" type="inkDrawing"/>
        </emma:interpretation>
      </emma:emma>
    </inkml:annotationXML>
    <inkml:trace contextRef="#ctx0" brushRef="#br0">1322 0 13 0,'9'41'6'0,"-5"-21"11"16,-4-11-1-16,0-1-12 15,0 0 1-15,0-4 1 16,-4 12 1-16,-1-8-9 16,1-4 1-16,-6 0 5 15,1 9 1-15,0 3-3 16,-5 0 1-16,1 4-2 15,-6 5 1-15,-8 3-1 16,-5 9 1-16,-5 3-1 16,-13 1 0-16,-5 8-1 15,-13 8 1-15,-19 12-1 16,-5 12 1-16,-13 21-1 16,9 3 1-16,-9-3-1 0,-9 0 0 15,-1-1-2-15,15-15 0 16,13-13-10-16,9-16 0 15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47.769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D38A8E29-18C8-4891-B7F1-D5F873584666}" emma:medium="tactile" emma:mode="ink">
          <msink:context xmlns:msink="http://schemas.microsoft.com/ink/2010/main" type="inkDrawing"/>
        </emma:interpretation>
      </emma:emma>
    </inkml:annotationXML>
    <inkml:trace contextRef="#ctx0" brushRef="#br0">530-2183 34 0,'14'12'17'0,"9"21"-16"0,-14-29 18 16,5 4-18-16,4-4 0 16,0-4 1-16,1-4 0 15,4-4-2-15,-5 0 0 16,-4-4 2-16,-1-1 1 15,-8-3-1-15,-5-4 0 0,0 4 0 16,-5-1 0-16,-18 1-1 16,5 4 0-16,0 8-1 15,0-8 1-15,-1 4-1 16,1-5 1-16,0 9-2 16,-1-4 0-16,6 12 0 15,-6 0 0-15,10 4 0 16,0 1 0-16,4 3-1 15,1-4 1-15,8 0 0 16,1 4 1-16,4 0-1 16,-4-4 1-16,8 1 0 15,1-5 0-15,-5 0 0 16,0-8 0-16,5 4 0 16,4-8 0-16,1 3 0 15,-5-7 0-15,4 0 0 0,-9 0 1 16,0-4-1-16,-4-1 0 15,-1 1 0-15,-4 0 0 16,0 4 1-16,-9-5 0 16,-5 5 1-16,1-4 1 15,-1 4 0-15,-4-9 0 16,-1-7 0-16,-4 4 0 16,-9-5-1-16,-9 1 1 15,5-9-2-15,-5-3 1 16,-10-9-2-16,-4-16 1 15,-4-12 0-15,-19-17 0 16,1 1-1-16,-1-9 1 16,0-12-2-16,-4-16 1 0,9 8-3 15,-10-4 0-15,6 4-2 16,-1 17 0-16,-4 11-5 16,13 9 1-16,5 12-5 15,9 8 0-15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2.827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14CF1F67-7DE6-44AF-BFE2-ED351617D1CC}" emma:medium="tactile" emma:mode="ink">
          <msink:context xmlns:msink="http://schemas.microsoft.com/ink/2010/main" type="inkDrawing"/>
        </emma:interpretation>
      </emma:emma>
    </inkml:annotationXML>
    <inkml:trace contextRef="#ctx0" brushRef="#br0">2455 8 26 0,'5'17'13'0,"0"-42"-2"0,-5 21 11 16,0 8-20-16,-5-8 0 16,0 4 2-16,1 4 0 15,-5 0-5-15,0 4 1 16,-10 5 4-16,-4-9 0 0,1 4-1 15,-6 0 1-15,-4 4-2 16,-4-4 1-16,-6 8-1 16,-8-3 0-16,-9 7-1 15,-14 8 0-15,-23 1-1 16,-10 16 0 0,-99 32 0-1,3-4 1-15,6 0-1 16,4-16 0-16,4 4 0 15,6-8 0-15,8 0-4 16,9-17 1-16,-4-3-11 16,-5-1 1-16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1.023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FF1D6E66-CA07-403B-9DAE-439E3B57269D}" emma:medium="tactile" emma:mode="ink">
          <msink:context xmlns:msink="http://schemas.microsoft.com/ink/2010/main" type="inkDrawing"/>
        </emma:interpretation>
      </emma:emma>
    </inkml:annotationXML>
    <inkml:trace contextRef="#ctx0" brushRef="#br0">2409-2707 26 0,'0'-4'13'0,"5"-4"0"0,-5 8 6 16,0-8-18-16,0-1 0 15,0 1 2-15,0 0 0 16,0 0-4-16,0 0 1 0,0 0 2 15,5-8 0-15,-5 3-1 16,4-11 1-16,-4 8-1 16,5-9 0-16,-1 5 0 15,5 0 0-15,1-1 0 16,-1-3 1-16,4 4 0 16,6-1 0-16,-6-3 0 15,6-4 0-15,-1-1-1 16,5 1 1-16,0-5-1 15,0 9 0-15,-1-1-1 16,1 1 0-16,5 0 0 16,4-1 0-16,9-3 0 15,0-1 0-15,0 1 0 16,5 4 0-16,0-5 0 16,-5 1 1-16,-5-1-1 15,-4 9 1-15,-4-5 0 16,-1 5 0-16,1 0-1 0,4 4 1 15,-5-5-1-15,1 1 1 16,-6-4-1-16,6-5 0 16,-1-3 0-16,1-1 1 15,-5-12-3-15,-1 1 0 16,1 3-2-16,5 0 1 16,-1 9-10-16,1-1 1 15,-1 1-2-15,-9 7 1 16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0.091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D66F8D03-E8A9-4E65-AE11-FF51D77A49A1}" emma:medium="tactile" emma:mode="ink">
          <msink:context xmlns:msink="http://schemas.microsoft.com/ink/2010/main" type="inkDrawing"/>
        </emma:interpretation>
      </emma:emma>
    </inkml:annotationXML>
    <inkml:trace contextRef="#ctx0" brushRef="#br0">3580-1061 27 0,'0'8'13'0,"4"-4"1"0,-4-4 5 16,0-4-17-16,0 4 0 15,0-4 2-15,-4 0 0 16,4 8-5-16,-5 4 0 16,5-4 3-16,-4-4 1 15,-1 4-2-15,1-12 1 16,-1 12-1-16,-4-12 1 16,0 0 0-16,-5 0 0 15,0-4 0-15,1-5 1 16,-1-7 0-16,0 0 0 15,0-9-1-15,-4 0 0 0,-5-11-1 16,0-5 1-16,-4-8-2 16,0-8 1-16,-5 8-1 15,0-8 0-15,4 4 0 16,5-4 1-16,-4 8-1 16,4 4 0-16,-9 5 0 15,-5 7 1-15,1-4-1 16,4 5 1-16,0 3 0 15,0 5 0-15,0-5-1 16,0 9 1-16,4-1-1 16,1 5 1-16,4-1-1 15,0 9 1-15,5 0-1 16,4 4 0-16,5 4 0 16,0-5 0-16,0 5 0 15,4-4 1-15,-4 0-1 16,4 0 0-16,1 4 0 0,-1-5 0 15,-4 5 0-15,0 0 1 16,0-4-1-16,0 4 1 16,-5 0-1-16,0-5 1 15,-4 1-1-15,0 0 1 16,-5 0 0-16,0-8 0 16,0-1-1-16,0 1 1 15,0-4-1-15,-4 3 1 16,0-7-1-16,-5 3 1 0,-5-3-1 15,0-1 1-15,-8 1-1 16,-6 0 1-16,1-1-1 16,4 1 0-16,-4-1 0 15,0 5 0-15,4-5 0 16,0 5 0-16,1 4 1 16,4 3 0-16,4 1-1 15,-4 0 1-15,4-4-1 16,1 7 1-16,8-3-1 15,-4 0 0-15,5 0-2 16,4 3 0-16,5 1-6 16,-1-8 1-16,1 0-10 15,9-5 0-15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5.092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EF54025A-14F1-4BB4-9969-C7792B1D8623}" emma:medium="tactile" emma:mode="ink">
          <msink:context xmlns:msink="http://schemas.microsoft.com/ink/2010/main" type="inkDrawing"/>
        </emma:interpretation>
      </emma:emma>
    </inkml:annotationXML>
    <inkml:trace contextRef="#ctx0" brushRef="#br0">1207 97 28 0,'-14'8'14'0,"-4"-4"-8"16,13 0 14-16,1 0-22 15,-1 5 1-15,1-5 1 16,-1 0 0-16,5 0 1 0,0 0 1 16,0-4 0-16,0-4 0 15,-4 0 1-15,4 4 0 16,-5-4-1-16,5 0 1 15,0 4 0-15,-5-5 0 16,5 1-2-16,0-8 1 16,0-4-1-16,5-8 0 15,0-1 0-15,4-3 0 16,4-1-1-16,6-15 0 16,-6 3 0-16,1-16 1 15,0 12-1-15,-5 5 1 0,5-5-1 16,-5-4 0-16,0 0 1 15,5 1 0-15,9-9 0 16,-1-8 0-16,6 0 0 16,-1 0 0-16,1 4 0 15,-1-16 0-15,1 12-1 16,-1 8 1-16,5 4-1 16,-5 4 0-16,-4 4 0 15,-4 5 0-15,-1-1 0 16,-4 4 1-16,-1 5-2 15,-4-1 1-15,-4-3-3 16,0 7 0-16,-1 5-5 16,1 0 1-16,-5 11-6 15,0-7 0-15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3.880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53831DBB-2DF9-4C63-94C2-44C815192803}" emma:medium="tactile" emma:mode="ink">
          <msink:context xmlns:msink="http://schemas.microsoft.com/ink/2010/main" type="inkDrawing"/>
        </emma:interpretation>
      </emma:emma>
    </inkml:annotationXML>
    <inkml:trace contextRef="#ctx0" brushRef="#br0">-2048-2650 36 0,'-9'28'18'0,"22"5"-22"0,-13-29 27 15,-4 4-23-15,-1 4 0 16,-13 0-1-16,0 1 1 16,-1 3 0-16,-13 4 0 15,0-8 0-15,0-8 1 16,0 0 0-16,0 1 1 15,0-10 0-15,0-11 1 16,5 0 0-16,4 0 1 0,5-1-1 16,-1 1 0-16,6 0-2 15,8 0 1-15,5-1-3 16,5 1 0-16,8 0-11 16,6-4 0-16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3.427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D44EC3DE-52D9-4F6A-91D4-4D6077BF2046}" emma:medium="tactile" emma:mode="ink">
          <msink:context xmlns:msink="http://schemas.microsoft.com/ink/2010/main" type="inkDrawing"/>
        </emma:interpretation>
      </emma:emma>
    </inkml:annotationXML>
    <inkml:trace contextRef="#ctx0" brushRef="#br0">-3077-3256 29 0,'9'12'14'0,"0"17"-12"15,-9-25 13-15,0 8-15 16,-4 9 0-16,-5-1 0 0,-5 4 0 15,-4-3 1-15,-5 3 0 16,0-4 0-16,-5-8 0 16,6-8 1-16,-1-8 0 15,-5-8 0-15,5 0 1 16,1-12-2-16,8-9 1 16,5 5-1-16,9 3 0 15,9-3-1-15,5 8 1 16,4-1-2-16,5 5 1 15,9 0-10-15,9 4 1 0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7.218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6AE84705-D290-48BD-BFA2-FCB14A7522E8}" emma:medium="tactile" emma:mode="ink">
          <msink:context xmlns:msink="http://schemas.microsoft.com/ink/2010/main" type="inkDrawing"/>
        </emma:interpretation>
      </emma:emma>
    </inkml:annotationXML>
    <inkml:trace contextRef="#ctx0" brushRef="#br0">3424-4069 24 0,'-18'5'12'0,"9"-18"1"16,9 5 7-16,-5-4-18 16,5 0 1-16,-4-4 2 15,4-13 0-15,0-3-6 16,4-9 0-16,6-4 4 16,-1-3 1-16,0-17-1 0,0-5 0 15,0 1-1-15,0-8 1 16,-9-12-2-16,0-13 1 15,-4-8-3-15,-10 1 0 16,-4 3-3-16,-5 0 1 16,-5 17-10-16,1 8 0 15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56.445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C911A1B5-1452-450B-B982-EF9072CBCFFA}" emma:medium="tactile" emma:mode="ink">
          <msink:context xmlns:msink="http://schemas.microsoft.com/ink/2010/main" type="inkDrawing"/>
        </emma:interpretation>
      </emma:emma>
    </inkml:annotationXML>
    <inkml:trace contextRef="#ctx0" brushRef="#br0">3319-3922 24 0,'-4'24'12'0,"8"-20"-10"0,1 0 13 16,4 0-15-16,0 5 0 15,5-1 1-15,4-8 0 16,0 4-1-16,19-4 0 15,0-8 2-15,4-13 1 16,0 5 0-16,-5 0 0 16,-8-9 0-16,4-3 0 15,-14 4 1-15,-9-5 0 16,-4 5-2-16,-10 3 0 0,-8-3-1 16,-6 8 1-16,-13 4-1 15,0 7 0-15,-4 5 0 16,4 9 0-16,0 7-1 15,0 4 1-15,4-4-1 16,5-3 0-16,5-1 0 16,9 0 0-16,4-4 0 15,5 0 0-15,5 4-1 16,4-7 1-16,5-1 0 16,0 0 0-16,13 0 0 15,0-4 0-15,5-4 0 16,0-4 0-16,5-5 0 15,0-3 0-15,-1-8 0 16,5 3 0-16,-4-7-1 16,-1-9 1-16,1 5 0 15,4 3 0-15,0 5 0 16,0-13 0-16,5 9 0 16,4-9 1-16,19-3-2 0,18-13 1 15,0 8 0-15,9-16 1 16,14-12-1-16,8-12 0 15,15-13-1-15,0-3 1 16,-5-5-11-16,-10 4 1 16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30.961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B9ADBF0-D380-4089-945D-61631C00F4D1}" emma:medium="tactile" emma:mode="ink">
          <msink:context xmlns:msink="http://schemas.microsoft.com/ink/2010/main" type="writingRegion" rotatedBoundingBox="14595,2923 12647,5239 12126,4802 14075,2485"/>
        </emma:interpretation>
      </emma:emma>
    </inkml:annotationXML>
    <inkml:traceGroup>
      <inkml:annotationXML>
        <emma:emma xmlns:emma="http://www.w3.org/2003/04/emma" version="1.0">
          <emma:interpretation id="{F851CBAA-114A-4A4B-A7C2-643A5A37B547}" emma:medium="tactile" emma:mode="ink">
            <msink:context xmlns:msink="http://schemas.microsoft.com/ink/2010/main" type="paragraph" rotatedBoundingBox="14595,2923 12647,5239 12126,4802 14075,2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F265D5-0365-44D8-8163-332C2019D522}" emma:medium="tactile" emma:mode="ink">
              <msink:context xmlns:msink="http://schemas.microsoft.com/ink/2010/main" type="line" rotatedBoundingBox="14595,2923 12647,5239 12126,4802 14075,2485"/>
            </emma:interpretation>
          </emma:emma>
        </inkml:annotationXML>
        <inkml:traceGroup>
          <inkml:annotationXML>
            <emma:emma xmlns:emma="http://www.w3.org/2003/04/emma" version="1.0">
              <emma:interpretation id="{CEB44889-AF7D-4ACF-9745-700138C71E80}" emma:medium="tactile" emma:mode="ink">
                <msink:context xmlns:msink="http://schemas.microsoft.com/ink/2010/main" type="inkWord" rotatedBoundingBox="12126,4802 14075,2485 14595,2923 12647,5239">
                  <msink:destinationLink direction="with" ref="{E10148EA-4F45-42B9-9C42-156688A73D67}"/>
                </msink:context>
              </emma:interpretation>
              <emma:one-of disjunction-type="recognition" id="oneOf0">
                <emma:interpretation id="interp0" emma:lang="fr-FR" emma:confidence="0">
                  <emma:literal>%</emma:literal>
                </emma:interpretation>
                <emma:interpretation id="interp1" emma:lang="fr-FR" emma:confidence="0">
                  <emma:literal>&amp;</emma:literal>
                </emma:interpretation>
                <emma:interpretation id="interp2" emma:lang="fr-FR" emma:confidence="0">
                  <emma:literal>È</emma:literal>
                </emma:interpretation>
                <emma:interpretation id="interp3" emma:lang="fr-FR" emma:confidence="0">
                  <emma:literal>Q</emma:literal>
                </emma:interpretation>
                <emma:interpretation id="interp4" emma:lang="fr-FR" emma:confidence="0">
                  <emma:literal>C</emma:literal>
                </emma:interpretation>
              </emma:one-of>
            </emma:emma>
          </inkml:annotationXML>
          <inkml:trace contextRef="#ctx0" brushRef="#br0">4380-1935 37 0,'-9'-4'18'0,"27"4"-12"0,-18 0 18 16,0 0-23-16,0 0 0 15,0 0 4-15,0 0 0 16,-4 0-5-16,4 4 1 0,-5 4 3 16,-9 4 1-16,1 1-1 15,-6 3 0-15,1 0-2 16,4 0 0-16,-4 25-2 15,4-4 1-15,1 11-1 16,3-11 1-16,15 4-1 16,0-1 0-16,8-3 0 15,10-5 1-15,0-11-1 16,9-5 0-16,5-8 0 16,-1-8 0-16,5-8 0 15,-4-12 0-15,-5-1 0 16,-5-3 1-16,1-9-1 15,-5-3 1-15,-10-1 0 16,-4 5 0-16,-4 7 1 16,-5 1 0-16,-5 0-1 15,-4-1 1-15,-4 5-1 0,-6 4 0 16,1 3-1-16,-5 5 1 16,-9 8-1-16,0 8 0 15,0 9 0-15,-4-1 0 16,8 12-1-16,10 5 1 15,4 3-1-15,10-3 0 16,4 4-5-16,9-13 1 16,9 0-12-16,9-28 1 15</inkml:trace>
          <inkml:trace contextRef="#ctx0" brushRef="#br0" timeOffset="-17625.0889">4375-1683 26 0,'-4'8'13'0,"-10"-16"-4"0,14 0 10 0,0 8-18 15,0 0 1-15,5-4 0 16,4 0 0-16,0-4-2 15,5-5 0-15,-1 5 2 16,10-4 1-16,5-8-2 16,-5-5 1-16,-1 1-1 15,1-4 1-15,0-1-1 16,5-3 0-16,-1 3-1 16,5-3 1-16,0-1 0 15,0-3 0-15,-5-5 0 16,1 4 0-16,-1 5 0 15,1-1 1-15,4 5-1 16,0-5 1-16,0-7-1 16,4-1 0-16,-4-8 0 15,0 1 1-15,-4-9-1 0,-1 0 0 16,5-8 0 0,-14-4 0-16,1 4 0 0,-6-13 0 15,-3 5-1-15,3-12 1 16,1 8-1-16,-5 8 0 15,0 4-3-15,1 0 1 16,-1 0-8-16,0 8 1 16,0 12-5-16,5 0 1 15</inkml:trace>
          <inkml:trace contextRef="#ctx0" brushRef="#br0" timeOffset="-17114.0497">5166-2764 36 0,'0'8'18'0,"37"8"-15"0,-28-16 30 16,0 0-31-16,5-4 0 0,0 0 2 15,9-8 0-15,4-4-6 16,5-4 1-16,5-9 2 15,-1 5 1-15,-4-1-2 16,5 9 1-16,8-4-5 16,6-1 0-16,-6 1-9 15,1 0 1-15</inkml:trace>
          <inkml:trace contextRef="#ctx0" brushRef="#br0" timeOffset="915.0234">5121-2943 36 0,'-5'4'18'0,"10"21"-12"15,-10-25 19-15,5-4-24 16,0 4 0-16,0 4 1 16,-5 0 1-16,5 8-3 15,5 4 0-15,-5 5 2 16,0 3 1-16,5 4-1 16,-1-3 1-16,5-1-2 0,0 0 1 15,10-3-1-15,-6-5 1 16,6-4-2-16,-5-4 1 15,4-8-1-15,0-4 0 16,0-4 0-16,1-4 1 16,-6-8 0-16,1-1 0 15,0 5 0-15,-5-4 0 16,-4-5 0-16,-5 1 1 16,0 8-1-16,-5 0 0 0,-4-1 0 15,-5 9 0-15,-4-4 0 16,0 4 1-16,-5 12-1 15,-5 8 0-15,-4 4 0 16,0 1 0-16,0 3 0 16,5-4 0-16,8 4-2 15,15-7 0-15,18-1-6 16,4-4 0-16,9-4-9 16,14-8 0-16</inkml:trace>
          <inkml:trace contextRef="#ctx0" brushRef="#br0" timeOffset="7190.1959">3594-1203 16 0,'-19'16'8'0,"1"20"8"0,18-27-4 0,-5 11-8 16,1 4 0-16,4 5 2 15,4 7 1-15,1-3-9 16,4-5 1-16,0-3 5 16,0-5 1-16,5-4-2 15,4-4 0-15,1-3-1 16,-1-1 0-16,0-4-1 16,1-16 1-16,-1-5-1 15,0 1 0-15,-9-4 1 16,0-5 0-16,-4 1-1 15,-10 8 1-15,1-1 0 16,-5 1 0-16,-10 0-1 16,-3 4 1-16,-1 8-2 15,-9-4 1-15,-5 3-1 16,5 5 0-16,0 9 0 16,9-5 0-16,0 4-3 0,5 16 1 15,4-8-11-15,5 1 0 16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6:06.564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781BB6E4-AD19-4DF0-B853-7648EA83FC39}" emma:medium="tactile" emma:mode="ink">
          <msink:context xmlns:msink="http://schemas.microsoft.com/ink/2010/main" type="inkDrawing"/>
        </emma:interpretation>
      </emma:emma>
    </inkml:annotationXML>
    <inkml:trace contextRef="#ctx0" brushRef="#br0">3 1061 36 0,'4'4'18'0,"10"-16"-20"0,-14 12 25 16,18-21-23-16,-4 5 1 16,22-37 0-16,-8 13 0 15,27-42-2-15,-10 21 1 0,38-36 0 16,-19 24 0-16,23-25 0 16,-23 29 0-16,13-29 0 15,-17 25 0-15,8 0 0 16,-13 16 0-16,-5 0-4 15,-8 17 0-15,-15 15-6 16,-4 5 1-16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6:05.889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422FC0E8-11F2-4AA1-B889-E0B902087EA8}" emma:medium="tactile" emma:mode="ink">
          <msink:context xmlns:msink="http://schemas.microsoft.com/ink/2010/main" type="inkDrawing"/>
        </emma:interpretation>
      </emma:emma>
    </inkml:annotationXML>
    <inkml:trace contextRef="#ctx0" brushRef="#br0">8778-1931 28 0,'0'0'14'0,"9"4"-5"0,-9-4 14 16,-4 0-21-16,-1 0 0 15,-4 0 0-15,5 0 0 16,-10 4-3-16,5-4 0 16,4 4 2-16,1 0 0 15,-1 5-1-15,5-1 1 16,-5 4-1-16,1-4 0 15,-10 8 0-15,0-4 0 16,-4 1 0-16,4-1 1 16,-4 0-1-16,4-4 1 0,-13-4-1 15,9 0 1-15,-1 8-1 16,6-3 1-16,3-22-1 16,1 5 1-16,14-8-1 15,-1 4 0-15,28-17-1 16,-9 9 1-16,23-12 0 15,-9 7 0-15,13-24 0 16,-9 13 0-16,5 11-1 16,-10 5 1-16,1 12 0 15,-10 0 0-15,-4 16 0 16,-4 0 0-16,-6 12-2 16,-4-7 0-16,5-1-9 15,-9-4 1-15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32.898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CED7C494-FDF6-4A82-9239-05A15A940020}" emma:medium="tactile" emma:mode="ink">
          <msink:context xmlns:msink="http://schemas.microsoft.com/ink/2010/main" type="inkDrawing"/>
        </emma:interpretation>
      </emma:emma>
    </inkml:annotationXML>
    <inkml:trace contextRef="#ctx0" brushRef="#br0">2451-2748 33 0,'-10'-8'16'0,"-12"20"-8"0,17-12 16 0,0 0-23 16,-4 4 1-16,-4-4 1 15,-1 4 1-15,-4 5-4 16,-1 3 0-16,-4 8 3 15,5 5 1-15,4-1-2 16,10 12 1-16,4 1-2 16,9-4 1-16,5 3-2 15,4-7 1-15,0-5-1 16,1-8 1-16,3 0-1 16,6-24 0-16,-1-12 0 15,5 0 1-15,5-9 0 0,-10-7 0 16,-4-1 1-16,-5-4 0 15,-8 1 0-15,-10-1 1 16,-5 1-1-16,-9-1 1 16,-4 4-2-16,-9 5 1 15,-1 20-2-15,-18 12 1 16,1 16-2-16,-10 12 1 16,5 5-5-16,4 3 1 15,9-3-12-15,19-9 0 16</inkml:trace>
    <inkml:trace contextRef="#ctx0" brushRef="#br0" timeOffset="930.5269">1262-951 39 0,'-14'12'19'0,"5"-37"-13"16,9 25 22-16,-5 4-27 0,1-4 0 15,-1 5 2-15,5 3 1 16,0-4-5-16,0 8 0 16,5 4 3-16,4 4 0 15,5 13-1-15,-1-5 0 16,15 5-1-16,4-1 0 16,4 1 0-16,10-9 0 15,-5-7 0-15,0-1 0 16,1-12 0-16,-6-8 0 15,-4-16 0-15,-4-1 1 0,-6-7 0 16,-8-1 0-16,-5-3 0 16,-4-9 1-16,-10 9-1 15,-8-1 1-15,-15 9-1 16,-4 8 1-16,-9 3-1 16,0 13 0-16,-5 4-1 15,5 9 0-15,4 7 0 16,5 4 0-16,10 9-3 15,3-9 0-15,10-8-9 16,5-3 0-16,-1-1-3 16,28-20 0-16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35.413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8AED8D24-476A-4EBD-9007-4C521290999A}" emma:medium="tactile" emma:mode="ink">
          <msink:context xmlns:msink="http://schemas.microsoft.com/ink/2010/main" type="inkDrawing"/>
        </emma:interpretation>
      </emma:emma>
    </inkml:annotationXML>
    <inkml:trace contextRef="#ctx0" brushRef="#br0">5866 569 39 0,'9'0'19'0,"-18"-13"-18"15,13 17 25-15,-4-12-25 16,5 4 1-16,-10-4-1 15,5 0 0-15,-4 0-2 16,-5-8 1-16,-5-5 0 16,-4 1 1-16,-5 4-1 15,0-5 1-15,-9 1-1 16,0 0 1-16,9-1 0 16,5 1 0-16,4-8 0 0,10-1 1 15,13-7 0-15,4-1 0 16,15 0-1-16,13 1 1 15,0 3-1-15,0 1 0 16,0 12 0-16,1 3 0 16,-1 1 0-16,-5 8 0 15,-4 12 0-15,-9 4 0 16,-9-4 0-16,-10 12 0 16,-4 1 0-16,-9-1 0 15,0 0-2-15,-5-4 0 16,1 1-13-16,-1-13 0 15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6:12.945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43BD1596-F9F3-4AD0-939B-8ADD5B711F1E}" emma:medium="tactile" emma:mode="ink">
          <msink:context xmlns:msink="http://schemas.microsoft.com/ink/2010/main" type="inkDrawing"/>
        </emma:interpretation>
      </emma:emma>
    </inkml:annotationXML>
    <inkml:trace contextRef="#ctx0" brushRef="#br0">-1650 3409 30 0,'-23'29'15'0,"0"-1"-7"15,18-20 15-15,1 0-21 16,-1-4 0-16,0 1 1 16,5-1 0-16,0 0-4 15,0-4 0-15,0 0 2 16,5-13 1-16,4-3-1 15,5-8 0-15,4-1 0 16,5-11 0-16,14-5 0 16,8 1 0-16,19-9-1 0,5-4 1 15,0-4-1-15,-1-4 1 16,1-4-1-16,-1 0 1 16,1 4-1-16,4 0 0 15,0 8 0-15,0 1 0 16,-4 3 0-16,-5 8 0 15,-9 5-5-15,-10-5 1 16,-8 8-8-16,-5 1 1 16</inkml:trace>
    <inkml:trace contextRef="#ctx0" brushRef="#br0" timeOffset="1185.0472">-1747 3426 30 0,'5'8'15'0,"-10"0"-9"0,5-8 18 16,-4 0-23-16,-1 4 1 16,-4 0 0-16,-5-4 0 15,1 8-3-15,-1 0 1 16,-4-4 0-16,-5-4 1 15,0 0-1-15,0-4 1 16,-9-4-2-16,9-4 1 16,-4-4-1-16,9-5 1 15,4 1 0-15,5 0 0 16,9-9 0-16,0 9 0 16,9 4 0-16,5-1 0 0,8 5 0 15,-3 4 0-15,-1 4 0 16,0 0 1-16,1 8-1 15,-1-4 0-15,0 4 0 16,-4 8 1-16,0-4-1 16,-5 5 1-16,0-1-1 15,-5-8 0-15,-4 0 0 16,0 0 0-16,0 0 0 16,-4 0 0-16,-1 0 0 15,1 0 0-15,-1 4 0 16,1 0 1-16,-6 5-1 15,1-1 0-15,0 4 1 16,-5 0 0-16,-4 5 0 16,-5-1 0-16,-4-4 0 15,-5 5 1-15,-9 3 0 16,-14 4 0-16,5-3 0 0,-5 3 1 16,0 1-1-16,-5-5 0 15,-4 4 0-15,0 5 0 16,-9 4-2-16,-4 3 1 15,-6-3-1-15,1 7 0 16,9 17-1-16,0 9 1 16,4 7-2-16,0 8 0 15,5 0 0-15,10-3 0 16,-1-9-2-16,9-16 0 16,9-8-10-16,5-13 1 0</inkml:trace>
    <inkml:trace contextRef="#ctx0" brushRef="#br0" timeOffset="2928.2282">-3543 2877 29 0,'-14'12'14'0,"14"-12"-7"16,-5-4 18-16,1 4-23 15,-10-8 1-15,-4 12 2 16,0 0 0-16,-5 8-6 15,-9 13 0-15,-5 3 4 16,-4 17 1-16,-5 8-2 16,1 8 1-16,-6 12-3 15,-4 20 1-15,-9 13-6 16,-13-5 0-16,3 1-8 16,1-4 0-16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07.240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B929D0FB-EF1C-461E-ADD0-BB2703CFD2D6}" emma:medium="tactile" emma:mode="ink">
          <msink:context xmlns:msink="http://schemas.microsoft.com/ink/2010/main" type="inkDrawing"/>
        </emma:interpretation>
      </emma:emma>
    </inkml:annotationXML>
    <inkml:trace contextRef="#ctx0" brushRef="#br0">27 4320 38 0,'5'-4'19'0,"4"-5"-15"16,-9 9 19-16,0 0-22 0,0 0 0 15,0-8 1-15,0 8 1 16,0 0-4-16,0-4 1 16,-4 0 3-16,-1-4 0 15,0 8 0-15,1-4 0 16,-5-4-1-16,9 12 1 16,-5-4-1-16,1 0 1 15,-1 0-2-15,0 0 0 16,5 0 0-16,0 0 0 15,0 4-1-15,0-4 0 16,5-8 0-16,0 0 0 0,-1 0 0 16,5-5 1-16,0 1-1 15,-4-8 0-15,4 4 0 16,0-5 0-16,5-7 0 16,-5-5 0-16,0 13 0 15,0-8 0-15,5-1 0 16,-5 5 1-16,10-1-1 15,-6-3 1-15,10-1-1 16,0-3 1-16,0-1-1 16,0-7 0-16,4-5 0 15,5-4 1-15,0-8-1 16,0 5 1-16,0-5-1 16,0 4 0-16,0 4 0 15,-4 0 1-15,-6 13-1 16,1-1 0-16,5 9 0 15,-10 3 0-15,5 5 0 0,-14 4 1 16,9 0-1-16,-4 3 0 16,0-3 0-16,-5 4 0 15,5 0 0-15,-10-1 0 16,5 5 0-16,-4 0 1 16,4 0-1-16,-4 0 0 15,4 4 0-15,-9-4 0 16,9 4 0-16,-4 0 0 15,-5 4 0-15,4-4 0 16,5 0 0-16,-9 4 0 16,0 0 0-16,0 0 0 0,5-5 0 15,4 1 0-15,-9 4 0 16,0 0 1-16,0 0-1 16,5-8 0-16,-5 8 0 15,4-8 0-15,-4 8 0 16,5-4 0-16,-5 4 0 15,0-8 0-15,0 8-1 16,0 0 1-16,0 0 0 16,0 0 0-16,0 0 0 15,0 0 0-15,0 0 0 16,0 0 1-16,0 0-1 16,0 0 0-16,0 0 0 15,0 0 0-15,4 0-1 16,-4 0 1-16,9-8 0 15,-9 8 0-15,10-4 0 0,-1 0 1 16,-9 4-1-16,9-8 0 16,0-1 0-16,-9 9 0 15,9-8 0-15,0 4 0 16,0 0-1-16,5-4 1 16,0 0 0-16,4-4 0 15,-4 0 0-15,4-9 0 16,0 5 0-16,1 0 0 15,4-9 0-15,9-7 0 16,0 3 0-16,0-7 0 16,0-1 0-16,4-3 0 0,1-1 0 15,-1 0 0-15,10 5-1 16,-5-5 1-16,5 9 0 16,0-1 0-16,-5 5 0 15,4-5 0-15,-3 5 0 16,-6-1 0-16,1-3 0 15,-5-1 1-15,0 1-1 16,-5 7 0-16,1-7 0 16,-1 7 0-16,-4-3 0 15,0 8 0-15,-5-5 0 16,-4 5 0-16,4 4 0 16,-4-1 1-16,0 5-1 15,-1 0 0-15,-4 0 0 16,1 0 0-16,-1 3 0 15,0 1 0-15,0 0-1 16,0 0 1-16,-4 0 0 0,-1 0 1 16,1 0-2-16,-1 0 1 15,-4 8 0-15,10-9 1 16,-6 5-1-16,1-4 0 16,-5 8 0-16,0 0 0 15,4-8 0-15,1-4 0 16,-1 8 0-16,-4 4 0 15,0 0 0-15,5-12 0 16,0 4 0-16,-5 8 0 16,0 0 0-16,4-9 0 0,1 1 0 15,-5 0 0-15,0 8 0 16,0 0 0-16,0-12 0 16,0 4 1-16,0 0-1 15,0-4 0-15,0-1 0 16,0 1 0-16,0 0 0 15,0-4 0-15,-5-1 1 16,1 1 0-16,-1-4-1 16,0-4 1-16,1-1 0 15,-5 1 1-15,0-5-1 16,-1 1 0-16,-3-9-1 16,-1 1 1-16,-4-5 0 15,-1-4 1-15,1-7-1 16,0 3 0-16,-5 0 0 15,-4-4 0-15,8 4 0 16,1-3 0-16,0-5-1 16,-1 0 1-16,-4-8-1 0,1 0 0 15,-1 0 0-15,0 0 0 16,-5-8 0-16,-8-5 0 16,-1 13 0-16,1 4 0 15,-5 4 0-15,4 1 0 16,0 7 0-16,1 8 1 15,4-4-1-15,0 5 0 16,4-1 0-16,1 13 0 16,4-5-2-16,5 9 0 15,-5 3-4-15,5 1 0 0,4 4-13 16,5-4 1-16</inkml:trace>
    <inkml:trace contextRef="#ctx0" brushRef="#br0" timeOffset="12521.7439">951 3031 24 0,'-9'4'12'0,"9"-8"-11"0,0 4 13 0,0 0-14 16,-5-4 0-16,1 0 0 15,-1-4 0-15,1 4 0 16,-1 4 1-16,0 0 0 15,1 4 1-15,-1-4 0 16,1 4 1-16,-5 0 0 16,-1-4 0-16,6 4 0 15,-1-4 0-15,-4 4 0 16,0 0 0-16,4 0-1 16,1 5 1-16,-1-1-1 15,1 4 0-15,-1 0 0 16,1 0 0-16,-1 5-1 15,0-1 1-15,1 0-1 16,-1 0 0-16,1-4 0 16,4 5 1-16,0 3-1 15,0-4 1-15,4 9-1 0,1-5 1 16,4 4 0-16,0-3 0 16,5-1-2-16,0 0 1 15,4 5-1-15,5-5 1 16,-5 0-1-16,0-3 0 15,1-1 0-15,3 4 1 16,1 1-1-16,0-5 0 16,5 4 0-16,-1 0 0 15,0-3 0-15,1 7 0 16,-1-8 0-16,5 5 0 16,-4-1 0-16,8 0 1 15,1-3-1-15,-1-1 0 0,1 0 0 16,4 4 0-16,-4 5 0 15,-1-5 1-15,1-4-1 16,-1 5 0-16,-4-1 0 16,-4 0 1-16,-1-3-1 15,1-1 0-15,-1 0 1 16,1-4 0-16,-1 5-1 16,-4-5 1-16,4 0 0 15,1-4 0-15,-1 12-1 16,-4-7 1-16,0-1-1 15,0 0 1-15,-5 4-1 16,0 4 0-16,5 1 0 16,-4-5 1-16,3 0-1 15,1 5 0-15,0-1-1 16,0-8 0-16,0 0-4 16,0-8 1-16,-5-4-11 0,0-8 0 15</inkml:trace>
    <inkml:trace contextRef="#ctx0" brushRef="#br0" timeOffset="31812.5784">878 2861 20 0,'-14'8'10'0,"0"0"0"15,10 0 10-15,-1 4-17 16,5 0 1-16,-4 1 1 15,-1-1 0-15,10 8-6 16,-1 13 0-16,1-1 4 16,4 1 1-16,5-1-2 15,4-3 0-15,0 3-1 16,-4-3 0-16,4-1-1 16,1-12 1-16,-6 5-1 15,6-13 0-15,-6-4 0 16,1-8 1-16,0 0 0 0,-5-4 0 15,0-9 1-15,-4-3 0 16,-5-4 1-16,-5-1 0 16,-4 5-1-16,0 0 1 15,-5 3-1-15,0 5 1 16,-4 0-2-16,-9 4 0 16,-5 4-1-16,-5 4 0 15,0 8-3-15,-8 8 0 16,8 8-9-16,1 5 1 15,4-1-3-15,0 1 0 0</inkml:trace>
    <inkml:trace contextRef="#ctx0" brushRef="#br0" timeOffset="30071.0573">1907 1698 37 0,'-10'17'18'0,"20"11"-15"0,-6-20 21 15,1 0-23-15,4 0 0 16,5 9 1-16,-1-1 0 16,6-4-2-16,3 0 0 0,10-4 2 15,0-4 0-15,5-4 0 16,0-12 1-16,-1-8 0 15,-4-4 0-15,-4-5 0 16,-6-3 0-16,-8-9-1 16,-14 0 1-16,-4 1-1 15,-10 7 0-15,-4 5-1 16,-19 16 1-16,0 7-1 16,1 18 1-16,-1 7-1 15,1 13 1-15,4 7-2 16,9 1 1-16,9-1-8 15,10-3 1-15,8-4-10 16,24-21 0-16</inkml:trace>
    <inkml:trace contextRef="#ctx0" brushRef="#br0" timeOffset="28885.9865">1097-187 35 0,'-18'12'17'0,"0"-8"-8"0,13 4 17 16,-4 4-24-16,0 9 0 15,0-1 0-15,0 8 1 16,4 9-4-16,0-1 0 16,1-3 2-16,8-1 1 15,6-3-2-15,3-5 1 0,6-7-1 16,3-9 1-16,6-8-1 16,-1 0 1-16,1-13 0 15,4-11 1-15,-14-4-1 16,0 3 1-16,-9-7 1 15,-4-1 0-15,-10 17-1 16,-8-4 1-16,-6 3-1 16,-8 9 0-16,0 8-1 15,-1 8 0-15,1 17-5 16,4-9 0-16,5 17-12 16,8-5 1-16</inkml:trace>
    <inkml:trace contextRef="#ctx0" brushRef="#br0" timeOffset="29411.5935">1536 544 24 0,'-23'16'12'0,"28"1"-5"0,-5-17 5 0,4 8-11 16,1 0 0-16,0-4 3 16,4 4 1-16,0 0-5 15,5 13 1-15,4-5 3 16,0 0 0-16,5-4-1 16,-5 0 1-16,5-7-2 15,0-5 1-15,0-17-1 16,4 5 0-16,-4-16 0 15,-4-1 1-15,-1-7-1 16,-4-5 1-16,-10 12-1 16,-4-3 0-16,-4 8 0 15,-10 7 0-15,0 5-2 16,-4 16 1-16,-10 4-1 0,1 13 1 16,-5 19-3-16,0 13 0 15,9-4-12-15,5 4 0 16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6:15.137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A605AC53-199E-476C-A536-7E557D68B116}" emma:medium="tactile" emma:mode="ink">
          <msink:context xmlns:msink="http://schemas.microsoft.com/ink/2010/main" type="inkDrawing"/>
        </emma:interpretation>
      </emma:emma>
    </inkml:annotationXML>
    <inkml:trace contextRef="#ctx0" brushRef="#br0">-3287 2690 31 0,'0'20'15'0,"13"9"-11"16,-8-29 18-16,0 4-22 16,-1 0 1-16,1 4 0 15,-1-4 0-15,-4 4-1 16,0-4 0-16,-4-8 1 16,-1 4 1-16,1 4-1 15,-1-4 0-15,-4-4-1 0,0-4 1 16,4 8-1-16,1-12 1 15,-1 0-2-15,5-5 1 16,0 1 0-16,5 0 0 16,4 4 0-16,0-9 0 15,5 9 0-15,4-4 0 16,5-4 0-16,0 11 0 16,4 9-1-16,-4 0 1 15,0-8 0-15,-5 8 0 16,-4 8 1-16,-1-3 1 0,-8 7-1 15,-5 4 1-15,-5 4 0 16,-4 1 1-16,-4-1-1 16,-6 0 0-16,1 1-1 15,-5-5 0-15,0 4 0 16,-4-4 0-16,4-3 0 16,-4-5 0-16,-5-4 1 15,4-4 1-15,-4-16-1 16,-4-13 0-16,-6-7 0 15,-8-13 0-15,0-8 0 16,-5-12 0-16,-9 8-2 16,-5-12 1-16,1-5-2 15,-14-7 1-15,-10 4-3 16,-13 0 0-16,4 7-5 16,5 9 0-16,9 4-7 15,14 9 1-15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37.454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B0930F12-4CCB-4C45-BADB-349B2E84424A}" emma:medium="tactile" emma:mode="ink">
          <msink:context xmlns:msink="http://schemas.microsoft.com/ink/2010/main" type="inkDrawing"/>
        </emma:interpretation>
      </emma:emma>
    </inkml:annotationXML>
    <inkml:trace contextRef="#ctx0" brushRef="#br0">5966 394 39 0,'14'-4'19'0,"9"-8"-22"0,-14 12 31 16,5 0-28-16,4 8 1 15,5 4 0-15,4 12 1 0,5 1-3 16,14 19 1-16,9 9 1 16,9 12 0-16,14 0-1 15,4 0 1-15,5 0 0 16,9 8 0-16,18 5 0 16,10 11 0-16,-1 0 1 15,5 9 0-15,0-5-1 16,9 1 1-16,5 7 0 15,-5-11 0-15,0 3-2 16,-13 1 0-16,-10-9-13 16,10-16 0-16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6:18.096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EB221EB0-8B9B-4167-94AE-76A4DF0349A7}" emma:medium="tactile" emma:mode="ink">
          <msink:context xmlns:msink="http://schemas.microsoft.com/ink/2010/main" type="inkDrawing"/>
        </emma:interpretation>
      </emma:emma>
    </inkml:annotationXML>
    <inkml:trace contextRef="#ctx0" brushRef="#br0">2451 4047 18 0,'-10'17'9'0,"6"-30"-6"16,-1 9 10-16,1 0-12 15,-5 12 0-15,-1 5 3 16,-8 3 1-16,-5-4-4 15,0 4 0-15,-4 9 3 16,0-1 0-16,-1-4 0 16,10-7 0-16,0-1-2 15,8-12 1-15,1-4-2 16,9-9 0-16,0 1 0 16,5-4 0-16,-1 0-1 15,10-5 1-15,-5 5 0 16,5-4 0-16,0 0 0 15,-1 7 0-15,-3 13 0 0,-1-8 0 16,0 8-1 0,0 8 1-16,-4 5-1 0,-1-5 1 15,1 4-1-15,-5 4 0 16,0 0 0-16,4-3 0 16,-4 3 0-16,9-8 0 15,-4-4 0-15,4 0 0 16,0-4 0-16,0-8 0 15,1 0 0-15,3 4 0 16,1 4 0-16,4 0 1 16,5 0 0-16,0 0 1 15,9 4-1-15,0-4 0 0,0 0 0 16,0 4 0-16,5 4-1 16,4-4 1-16,4 4-1 15,6 8 1-15,-1 1-1 16,5 7 0-16,-9 5-1 15,-1 7 0-15,-3 1-3 16,-1-5 1-16,0 1-6 16,5-5 1-16,-5 1-5 15,-5-5 1-15</inkml:trace>
    <inkml:trace contextRef="#ctx0" brushRef="#br0" timeOffset="704.3661">2231 4340 30 0,'-4'-4'15'0,"-1"0"-14"15,5 4 25-15,5-8-26 16,-5 0 1-16,4-1 0 16,-4 1 0-16,5-8-2 15,4 4 1 1,0-8 1-1,-4 7 0-15,-1 5 0 16,-4 8 0-16,-4-8 0 16,-1 0 1-16,0 4 0 15,1 4 0-15,-1-4 0 0,1 0 0 16,4 4-1-16,0-8 0 16,-5-1-1-16,5 9 1 15,0 0 0-15,5-8 0 16,-5 8 1-16,0 0 0 15,0 8 0-15,4 5 1 16,-4 3 0-16,0 21 1 16,-4 7-1-16,-1 17 0 15,1 4-1-15,-6 12 0 16,-3 17-1-16,-1 12 1 0,-9-1-1 16,0 1 0-16,10 0-2 15,-1-21 0-15,9 4-5 16,-4-11 1-16,9-1-10 15,0-16 0-15</inkml:trace>
    <inkml:trace contextRef="#ctx0" brushRef="#br0" timeOffset="2145.8711">87 4360 26 0,'0'4'13'0,"9"37"-10"0,-4-37 13 16,-1 4-13-16,1 4 1 15,4 1 1-15,0-1 0 16,-4 4-6-16,-1 0 0 15,1 0 4-15,-1-3 0 16,-8 3-2-16,-1-4 1 16,-4 0-1-16,-9 0 0 15,-1-3-1-15,-3-5 1 16,-6-4 0-16,1-4 0 16,4-5-1-16,0-3 1 0,0 0 0 15,5 0 0-15,0-4-1 16,4 3 1-16,0 5-1 15,10-4 0-15,4 4 0 16,4 0 0-16,19-8-1 16,0 8 1-16,9 3-1 15,0-11 1-15,4 4 0 16,6 4 0-16,-6 0 0 16,-4 8 1-16,-4-4 0 15,-6 4 0-15,-3 0 1 16,-1 0 0-16,0 8 0 15,-4 4 1-15,4 4-1 16,1 5 1-16,3 3-1 16,1 8 1-16,5 5-2 15,4 4 0-15,4-1-1 16,1 9 1-16,9 8-1 16,4 4 1-16,0 4-1 0,5 12 0 15,5-4 0-15,-10 0 1 16,-4-3-1-16,-5-1 0 15,0 4 0-15,-5 0 0 16,1-8-3-16,-5 0 1 16,-5-8-2-16,1-12 0 15,-5-1-6-15,0-15 1 16,-10-17-5-16,-4-16 0 16</inkml:trace>
    <inkml:trace contextRef="#ctx0" brushRef="#br0" timeOffset="2671.6641">91 4425 28 0,'-4'12'14'0,"-5"1"-4"0,4-9 19 15,1 4-27-15,-10 8 1 16,5 8 1-16,-10 13 1 0,-3 8-5 15,-1 16 1-15,-9 20 3 16,-5 17 1-16,-9 7-2 16,1 1 0-16,-1 8-1 15,0 4 1-15,1 3-3 16,3-11 1-16,1-16-6 16,9-17 1-16,5-8-11 15,-1-24 1-15</inkml:trace>
    <inkml:trace contextRef="#ctx0" brushRef="#br0" timeOffset="5030.2332">4618 3657 28 0,'-14'-4'14'0,"-4"28"-6"16,13-15 15-16,-4-5-21 15,0 4 0-15,0 0 2 16,-5-4 0-16,0-4-5 15,5 0 1-15,0-4 2 16,0-8 1-16,4-9-2 16,1-7 0-16,4 4-1 15,9-5 1-15,0 1-2 16,0 3 1-16,0 1 0 16,5 8 0-16,0 3 0 15,-1 9 1-15,1 4-1 16,0 9 1-16,0 3 0 15,-1 4 0-15,-4 4 0 16,1 5 1-16,-1-1-1 16,-5 0 1-16,-4 1 0 0,0-5 0 15,0-8-1-15,0 1 1 16,-4-1-2-16,-1-8 1 16,1 0-1-16,-6 4 1 15,1-4-1-15,0 4 1 16,0-4-1-16,0 4 1 15,0 5 0-15,0 3 1 16,-1-4-1-16,1 4 1 16,0 1 0-16,0-1 0 15,4 0-1-15,1 0 0 0,-5 5 0 16,0-5 1-16,-1 16-2 16,-12 9 1-16,-1 8-1 15,-9 4 1-15,0 12-1 16,-9 12 1-16,-5 8-1 15,-4 9 0-15,-5 7 0 16,0 17 1-16,-5 4-2 16,5-8 1-16,10-4-2 15,8-21 1-15,5-12-4 16,9-20 0-16,10-12-11 16,3-21 0-16</inkml:trace>
    <inkml:trace contextRef="#ctx0" brushRef="#br0" timeOffset="6199.0031">4636 3596 36 0,'0'-4'18'0,"14"-24"-14"16,-10 15 22-16,5-3-24 15,1 0 0-15,3 0 1 16,6-9 1-16,8-3-4 16,5-13 0-16,18 1 3 15,14-17 1-15,9-4-2 16,1-4 1-16,8-12-2 16,-4-1 1-16,-5-3-2 15,-5 12 0-15,-8 4-4 16,-14 12 0-16,-10 12-10 15,-8 21 1-15</inkml:trace>
    <inkml:trace contextRef="#ctx0" brushRef="#br0" timeOffset="5554.7131">4787 3503 36 0,'4'16'18'0,"6"-20"-12"15,-10 4 20-15,9 0-24 16,0 8 1-16,0 8 2 16,0 5 0-16,9 3-6 15,5 4 0-15,9 1 5 16,14-1 0-16,4 9-1 16,1 0 0-16,3 7-1 15,-3-7 0-15,4-1-1 16,0 13 1-16,4 0-1 15,-4 4 0-15,0 0-1 16,9 3 0-16,0 5 0 16,0 0 0-16,0-8 0 15,-5 0 0-15,-4-4-1 16,-5-4 1-16,1-5-2 0,-6-7 0 16,-4-5-3-16,-4-12 0 15,-10-8-10-15,-8-8 0 16</inkml:trace>
    <inkml:trace contextRef="#ctx0" brushRef="#br0" timeOffset="8195.8236">8257 2011 38 0,'-5'16'19'0,"15"-3"-15"16,-1-9 23-16,0 8-25 15,9 4 1-15,0 5 3 16,10 3 1-16,4 8-8 16,0 1 1-16,9 16 5 15,0 8 1-15,-4 12-1 16,-1 20 0-16,-8 13-2 16,-1 20 0-16,-13 0 0 15,9 12 0-15,-5 8-5 0,5 4 0 16,0-16-15-16,9-12 0 15</inkml:trace>
    <inkml:trace contextRef="#ctx0" brushRef="#br0" timeOffset="7594.2791">8257 1995 6 0,'-5'-4'3'0,"-4"-8"2"0,9 4 4 0,0-1-4 16,0-3 0-16,0 0 3 16,0 4 0-16,5-4-10 15,4 4 0-15,0-5 7 16,9 5 1-16,1-4-3 16,4 0 1-16,4 4-1 15,-4 8 0-15,0 0-1 16,9 0 1-1,-14 12-1 1,-9-4 0-16,-9 4-1 16,-4 1 0-16,-10-1 0 15,0-4 0-15,-4 0-1 16,0 0 1-16,-5 0-1 0,0 4 0 16,-5-8 0-16,6-4 1 15,3 5-1-15,6-1 0 16,3-8 0-16,10-1 0 15,10 1 1-15,8-8 1 16,9 4 0-16,28-16 1 16,23-5 0-16,4-3 0 15,14-13 0-15,9-4 1 16,19-4-1-16,18-8 0 16,-5-8-2-16,4 0 1 0,-3 0-1 15,8-12 0-15,0 16-1 16,-18 12 1-16,-18 8-5 15,-19 9 0-15,-13 11-11 16,-23 9 1-16</inkml:trace>
    <inkml:trace contextRef="#ctx0" brushRef="#br0" timeOffset="-38238.4683">3955 2194 39 0,'9'4'19'0,"18"-8"-24"16,-22 4 37-16,4 4-31 15,5 12 1-15,-1 1 0 16,6 3 0-16,-1 8-3 16,0 13 1-16,1 12 3 15,4 12 0-15,13 16-1 16,1 29 0-16,4-8 0 15,5 3 0-15,-1 5-1 16,6 12 1-16,-6-4-2 16,10 8 1-16,0 4-3 15,4-8 1-15,-4 4-13 16,0 8 1-16</inkml:trace>
    <inkml:trace contextRef="#ctx0" brushRef="#br0" timeOffset="-39711.4792">2405 1678 30 0,'-5'8'15'0,"5"-4"-9"0,0 0 15 0,0 0-20 15,0 4 0-15,0 1 0 16,0-1 1-16,0 0-2 15,0 4 0-15,-4 0 1 16,-5 0 0-16,-5 13-1 16,-4-5 1-16,-5 0 1 15,4-3 0-15,-3-9 0 16,-1-4 0-16,4 0 0 16,1-16 0-16,4 0 0 15,5-1 0-15,5-7-2 16,4 0 1-16,13-5-1 15,10 1 0-15,5 0 0 16,4-5 1-16,0 5-1 16,4 3 0-16,5 5 0 0,1 8 0 15,3 0-1-15,-8 4 1 16,-5 4-8-16,-5 4 1 16,-8 4-5-16,-10 0 0 15</inkml:trace>
    <inkml:trace contextRef="#ctx0" brushRef="#br0" timeOffset="-39411.6988">2409 1832 34 0,'5'-28'17'0,"9"20"-17"0,-5 4 27 0,0 0-26 15,5-4 0-15,-1 4 0 16,10-5 1-16,-4 5-2 15,3 0 1-15,1 4 1 16,5 0 1-16,-1 4 0 16,10 0 0-16,8 5 0 15,6-1 0-15,13 4-1 16,4 0 1-16,1 12-2 16,9-3 1-16,-1 3-1 15,15 5 0-15,13-1-1 16,9-8 0-16,-9 1-2 15,-4 3 0-15,4 0-12 16,0 1 1-16</inkml:trace>
    <inkml:trace contextRef="#ctx0" brushRef="#br0" timeOffset="-38524.9983">3946 1938 26 0,'0'0'13'0,"13"20"-3"16,-8-20 8-16,4 0-17 16,0 9 1-16,0 3-1 15,0 4 1-15,1 4-3 16,-6 9 1-16,-4-5 1 15,-4 5 1-15,-6-1-1 16,-3 5 1-16,-1-9-1 16,-4-4 1-16,-5 1-2 15,0-13 1-15,0-12 0 16,0 0 0-16,0-17-1 0,5-3 1 16,0-5-1-16,4 1 0 15,0-5 0-15,10 9 1 16,13-4-2-16,5-1 0 15,-1 9-8-15,1 4 0 16,4-1-2-16,-4 13 1 16</inkml:trace>
    <inkml:trace contextRef="#ctx0" brushRef="#br0" timeOffset="-9324.5039">4000 2068 24 0,'-4'12'12'0,"-1"-20"-8"15,5 8 13-15,0-8-14 16,0 4 0-16,0 4 0 0,0 0 0 16,0 0-4-16,0 0 0 15,19-8 4-15,-6 4 1 16,24-8-2-16,-10-1 0 15,56-15 0-15,-19 8 1 16,27-13-1-16,-18 9 0 16,46-13-1-16,-32 9 0 15,59-17-1-15,-36 17 0 16,27-9 0-16,-27 9 1 16,27-5-2-16,-32 9 0 15,32-33-10-15,-36 12 0 0</inkml:trace>
    <inkml:trace contextRef="#ctx0" brushRef="#br0" timeOffset="-13992.5633">6986 1475 34 0,'0'8'17'0,"5"-24"-14"0,-5 16 18 0,4-13-21 16,1 5 1-16,8 0 0 15,-3 0 1-15,17-4-3 16,-9 4 1-16,1-8 1 16,-6 3 1-16,10 1-2 15,-5 4 1-15,5 8-1 16,-4 0 0-16,3 12 0 15,-3 0 1-15,-6 1-1 16,-3-5 0-16,-1 12 0 16,0 0 1-16,-5-3 0 15,1-5 0-15,-19 8 0 16,5-4 0-16,-14 5 0 16,5-5 1-16,-19-8 0 15,10 0 1-15,0-8-1 16,8 0 1-16,1-20-1 0,4 4 0 15,5-25-1-15,0 8 1 16,27-19-2-16,-4 11 0 16,32-12-3-16,-10 13 1 15,15-13-12-15,-10 12 1 16</inkml:trace>
    <inkml:trace contextRef="#ctx0" brushRef="#br0" timeOffset="-10300.3757">7205 1324 19 0,'14'17'9'0,"-23"-42"3"0,9 17 9 15,0 8-18-15,0 0 0 0,0 8 1 16,0 0 0-16,-5-4-5 15,1 1 1-15,-1 15 3 16,1-4 1-16,-5 21-2 16,-1-1 1-16,-12 25-1 15,3-12 1-15,-13 49-1 16,9-25 1-16,-18 61-1 16,5-37 1-16,-5 46-2 15,9-38 1-15,-5 46-3 16,10-42 0-16,-10 9-12 15,10-24 1-15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5:42.964"/>
    </inkml:context>
    <inkml:brush xml:id="br0">
      <inkml:brushProperty name="width" value="0.15" units="cm"/>
      <inkml:brushProperty name="height" value="0.15" units="cm"/>
      <inkml:brushProperty name="color" value="#0070C0"/>
      <inkml:brushProperty name="fitToCurve" value="1"/>
    </inkml:brush>
  </inkml:definitions>
  <inkml:traceGroup>
    <inkml:annotationXML>
      <emma:emma xmlns:emma="http://www.w3.org/2003/04/emma" version="1.0">
        <emma:interpretation id="{3244C173-CBE4-4870-890E-6D035C43B117}" emma:medium="tactile" emma:mode="ink">
          <msink:context xmlns:msink="http://schemas.microsoft.com/ink/2010/main" type="inkDrawing"/>
        </emma:interpretation>
      </emma:emma>
    </inkml:annotationXML>
    <inkml:trace contextRef="#ctx0" brushRef="#br0">-462 2336 35 0,'0'4'17'16,"0"-8"-21"-16,0 4 28 0,0-4-24 15,0 4 0-15,0 0 1 16,0 0 1-16,0 0-1 15,0 4 0-15,0 4 1 16,0 5 1-16,0 7 0 16,0 8 0-16,-4 21-1 15,-5 12 1-15,-5 20-1 16,-9 9 0-16,-5 3-1 16,-4 5 1-16,-13 24-1 15,-6 12 1-15,-3 4-2 16,-10 4 1-16,9-12-1 15,4-4 0-15,6 0-1 0,4-16 0 16,9-21-5-16,4-11 1 16,5-21-8-16,0-13 1 15</inkml:trace>
    <inkml:trace contextRef="#ctx0" brushRef="#br0" timeOffset="-584.5241">-274 2316 37 0,'-14'33'18'0,"5"-1"-18"0,4-24 22 16,-4 4-20-16,-5 1 0 16,1-1 1-16,-6 0 0 15,1-4-3-15,0 0 0 16,-5-8 2-16,0-8 1 16,5-4-1-16,4-4 0 15,0-5-1-15,10-3 0 16,8-5-1-16,6-7 1 15,3-1-1-15,1 5 0 0,4-5 0 16,5 13 0-16,0 4-1 16,4 11 1-16,1 9-1 15,-5 17 0-15,0 3-6 16,-5 17 0-16,-9-1-5 16,0 5 0-16</inkml:trace>
    <inkml:trace contextRef="#ctx0" brushRef="#br0" timeOffset="601.2709">-421 2251 41 0,'-18'-8'20'0,"0"12"-20"0,13 0 31 16,-4-16-28-16,5 8 0 15,-1-4 3-15,-4-5 0 16,0-3-7-16,-5-4 1 16,-4-13 5-16,-1-11 0 15,-8-5-1-15,-14-12 0 16,-28-57-2 0,1-4 1-16,-1 8-2 15,5-12 0-15,9 0-6 16,5 13 1-16,0-5-7 15,4-8 0-15,9 12-6 16,5 29 0-16</inkml:trace>
    <inkml:trace contextRef="#ctx0" brushRef="#br0" timeOffset="1215.2478">-1330 829 8 0,'-10'8'4'0,"24"20"20"15,-5-16-8-15,0 5-14 16,5 3 0-16,9 0 3 16,0-3 0-16,0-1-5 15,4-4 0-15,1-4 5 16,-1-8 0-16,0-8 0 15,1-4 0-15,-5-9-1 16,0 5 1-16,-5-12-2 16,-4-5 1-16,-5-3-2 0,-9-1 1 15,-5 5-2-15,-9 7 1 16,-4 5-2-16,0 12 0 16,0 0-1-16,-14 16 1 15,9 4-2-15,-5 8 0 16,5 1-6-16,1-1 1 15,3-4-6-15,6-4 0 16</inkml:trace>
    <inkml:trace contextRef="#ctx0" brushRef="#br0" timeOffset="-85561.2511">-87-1638 34 0,'0'12'17'0,"-32"-8"-16"0,32 0 28 15,9 0-28-15,-9-4 1 16,0 0 1-16,0 4 0 16,0-4-4-16,0 0 1 15,-9 0 1-15,9 4 1 16,-4-4-1-16,4 0 0 15,-5 0-1-15,5 4 0 16,-5-8 0-16,1 8 0 16,-5 0 1-16,4 0 1 0,-4 1-1 15,0 7 1-15,-5 0 0 16,-4 0 1-16,0 0-1 16,-1 5 1-16,-4-1-2 15,1 0 1-15,-1 0-1 16,0 5 1-16,-5-1-1 15,-4-4 0-15,-4 9-1 16,-10-5 0-16,0 4 0 16,-9 9 0-16,1-1 0 15,-1 9 0-15,0-9-1 16,0 5 0-16,9 0-2 16,1-1 1-16,3-7-7 15,6-1 0-15,4-8-6 16,-14-7 1-16</inkml:trace>
    <inkml:trace contextRef="#ctx0" brushRef="#br0" timeOffset="-86401.1335">398-1431 30 0,'0'-4'15'0,"0"-16"-12"0,0 20 17 15,4-8-20-15,-4-5 0 0,5 1 1 16,-1-8 0-16,6-1-1 16,-1-15 1-16,0-1 1 15,0-3 1-15,0-1-1 16,0 4 0-16,0-3 0 16,1-1 1-16,-1 1-2 15,0 3 1-15,0 0-2 16,0 1 1-16,-4 3-8 15,-1 1 0-15,-4-5-4 16,0 17 0-16</inkml:trace>
    <inkml:trace contextRef="#ctx0" brushRef="#br0" timeOffset="-68354.5391">334-1520 38 0,'0'-4'19'0,"-9"4"-19"0,9 4 33 16,-5 0-31-16,0 4 0 15,1 8 2-15,-1 0 1 16,1 5-6-16,-1 7 0 15,1-4 3-15,4 1 1 0,0 3-2 16,9-3 0 0,0-5-1-16,5-4 1 0,4-4-1 15,5-3 0-15,0-9 0 16,-1-17 0-16,-3 9 0 16,-6-12 1-16,1 0 0 15,-5-5 0-15,-4-3 0 16,-10 3 1-16,-4 5-1 15,-5 0 0-15,1 3 0 16,-10 9 1-16,0 8-2 16,0-4 1-16,0 8-5 15,-4 9 0-15,-5-1-11 16,0 0 1-16</inkml:trace>
    <inkml:trace contextRef="#ctx0" brushRef="#br0" timeOffset="-67799.7573">-178-1703 30 0,'0'24'15'0,"4"-12"-5"15,1-8 11-15,-5 9-19 16,4-5 0-16,1 4 1 16,0 0 0-16,-1 0-4 15,5 0 0-15,5-7 3 16,4-1 1-16,1 0-2 15,3-21 0-15,1 1 0 16,-4-4 0-16,3-21 0 0,-3 9 0 16,-6 3-1-16,-3 1 1 15,-6-1 0-15,-4 5 0 16,-4 4-1-16,-15 3 1 16,-4 9-1-16,1 12 0 15,-6 9-1-15,1 7 0 16,-1 12-11-16,1 5 0 15</inkml:trace>
    <inkml:trace contextRef="#ctx0" brushRef="#br0" timeOffset="7805.7332">-617-3817 23 0,'4'25'11'0,"-13"-9"-8"16,5-16 15-16,-6 12-17 15,1-4 1-15,-4 5 2 0,-15-5 0 16,1-8-5-16,-1 0 1 16,1 0 3-16,4-8 1 15,5-5-2-15,4-7 0 16,9-8-1-16,1-13 0 15,13 4 0-15,9-3 0 16,14-5-1-16,5 4 0 16,4 1 0-16,5 11 0 15,-5 9 0-15,-5 4 0 16,-4 8 0-16,-4 8 0 16,-1 4-4-16,-4 4 0 0,0 0-6 15,0 4 1-15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2.239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3B55287-776C-428E-BEF3-6654F09119EB}" emma:medium="tactile" emma:mode="ink">
          <msink:context xmlns:msink="http://schemas.microsoft.com/ink/2010/main" type="inkDrawing" rotatedBoundingBox="12930,4138 15816,3555 15850,3719 12964,4303" semanticType="callout" shapeName="Other">
            <msink:destinationLink direction="with" ref="{BDECF67A-3FE6-437A-B318-DC5341BFF089}"/>
          </msink:context>
        </emma:interpretation>
      </emma:emma>
    </inkml:annotationXML>
    <inkml:trace contextRef="#ctx0" brushRef="#br0">4138-1630 30 0,'0'-4'15'0,"4"0"-16"0,1-4 26 15,-1 0-23-15,6-9 0 16,8 9 1-16,0 4 1 0,0 0-5 16,1-4 0-16,-1 0 4 15,5-4 0-15,0-1-2 16,4 1 1-16,5 4-1 16,0-8 0-16,0 0 0 15,5-1 0-15,-10 1-1 16,5 4 0-16,0-4 0 15,5 3 1-15,-1 1-1 16,1 0 0-16,-1 4 1 16,-4 0 0-16,0 0 1 15,0 4 0-15,10 4 0 16,-1 0 0-16,4 0 0 16,1 0 0-16,9 0-1 15,-9 0 1-15,4 0-2 16,0 0 1-16,1-5-1 15,4 1 1-15,4 0-1 16,0-4 0-16,10 0 0 16,9 0 1-16,-1 0-1 0,1-4 1 15,4-1-1-15,-4 1 1 16,0-8-1-16,4-9 1 16,10 5 0-16,-1 8 0 15,0-9-1-15,-8 5 1 16,-1 4-1-16,-9 4 0 15,0-9 0-15,-4 1 1 16,-5 0-1-16,-9 3 0 0,-5-3-1 16,0-4 1-16,-4-1-6 15,-5-3 0-15,-22 4-9 16,-19-5 1-16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9:11.522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4FAD2C9-C9DF-4A52-935F-EEE45D750F34}" emma:medium="tactile" emma:mode="ink">
          <msink:context xmlns:msink="http://schemas.microsoft.com/ink/2010/main" type="writingRegion" rotatedBoundingBox="11006,4183 21041,4174 21045,8848 11010,8858"/>
        </emma:interpretation>
      </emma:emma>
    </inkml:annotationXML>
    <inkml:traceGroup>
      <inkml:annotationXML>
        <emma:emma xmlns:emma="http://www.w3.org/2003/04/emma" version="1.0">
          <emma:interpretation id="{6E37410F-FAF9-47FD-A106-EB36EE406B1F}" emma:medium="tactile" emma:mode="ink">
            <msink:context xmlns:msink="http://schemas.microsoft.com/ink/2010/main" type="paragraph" rotatedBoundingBox="11006,4183 21041,4174 21043,6066 11007,60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5DCCC2-9FF2-441B-BADB-27249D91E2E6}" emma:medium="tactile" emma:mode="ink">
              <msink:context xmlns:msink="http://schemas.microsoft.com/ink/2010/main" type="line" rotatedBoundingBox="11006,4183 21041,4174 21043,6066 11007,6075"/>
            </emma:interpretation>
          </emma:emma>
        </inkml:annotationXML>
        <inkml:traceGroup>
          <inkml:annotationXML>
            <emma:emma xmlns:emma="http://www.w3.org/2003/04/emma" version="1.0">
              <emma:interpretation id="{ACC84185-877A-4892-AA95-4CE70BDC356B}" emma:medium="tactile" emma:mode="ink">
                <msink:context xmlns:msink="http://schemas.microsoft.com/ink/2010/main" type="inkWord" rotatedBoundingBox="11006,4183 21041,4174 21043,6066 11007,6075"/>
              </emma:interpretation>
              <emma:one-of disjunction-type="recognition" id="oneOf0">
                <emma:interpretation id="interp0" emma:lang="fr-FR" emma:confidence="0">
                  <emma:literal>G(n,p=alu)</emma:literal>
                </emma:interpretation>
                <emma:interpretation id="interp1" emma:lang="fr-FR" emma:confidence="0">
                  <emma:literal>Genappien)</emma:literal>
                </emma:interpretation>
                <emma:interpretation id="interp2" emma:lang="fr-FR" emma:confidence="0">
                  <emma:literal>GOMPERS)</emma:literal>
                </emma:interpretation>
                <emma:interpretation id="interp3" emma:lang="fr-FR" emma:confidence="0">
                  <emma:literal>G(n,p=ap)</emma:literal>
                </emma:interpretation>
                <emma:interpretation id="interp4" emma:lang="fr-FR" emma:confidence="0">
                  <emma:literal>G[n,p=ap)</emma:literal>
                </emma:interpretation>
              </emma:one-of>
            </emma:emma>
          </inkml:annotationXML>
          <inkml:trace contextRef="#ctx0" brushRef="#br0">592 15 41 0,'-4'0'20'0,"-15"-12"-15"0,15 12 21 16,-5 0-23-16,-5 0 1 16,0 0 2-16,-4 0 0 15,-5 0-7-15,-4 0 0 0,-5 0 5 16,0 4 1-16,-5 0-3 16,5 4 1-16,-5 0-1 15,1 4 0-15,-1 0-1 16,-4 5 0-16,5 7-1 15,-1 0 1-15,5 13-1 16,5 12 1-16,4 0-1 16,9 16 0-16,5 4-1 15,13-8 1-15,15-4 0 16,8-1 0-16,5-3 0 16,0-8 0-16,5-8 0 15,4-5 0-15,5-8 0 16,-1-3 0-16,1-13 0 15,-9-8 0-15,-5-8 0 16,-5-9 0-16,-9 5 0 16,-4 0 1-16,-5-12-1 15,-4 3 1-15,-5-11-1 16,0 3 0-16,-5-3 0 0,1-5 0 16,-1 13 0-16,5 4 0 15,0-1-1-15,5 5 1 16,-1 8-1-16,1 12 1 15,4-4 0-15,5 4 0 16,-1 0-1-16,15 0 1 16,13-4 0-16,9-4 0 15,5-4 0-15,0 8 0 16,0-8 0-16,-5 0 0 16,-4 0-3-16,0 0 0 0,-5 3-13 15,-5-3 0-15</inkml:trace>
          <inkml:trace contextRef="#ctx0" brushRef="#br0" timeOffset="1035.34">1927-294 39 0,'-23'4'19'0,"-4"37"-12"16,18-33 19-16,-5 8-23 15,-4 13 0-15,-5 3 2 16,-5-4 1-16,1 9-7 15,0 8 0-15,4 8 4 16,0 20 1-16,5 8-2 16,-1 8 1-16,10 9-2 15,5 0 1-15,4-5-1 16,4 0 0-16,10-3-1 16,4-5 1-16,10-16-1 0,4-8 0 15,4-12-2 1,5-12 0-16,0-9-7 0,10-12 1 15,-1-8-8-15,-4-12 1 16</inkml:trace>
          <inkml:trace contextRef="#ctx0" brushRef="#br0" timeOffset="1831.8103">2238 706 33 0,'9'0'16'0,"5"-17"-10"16,-9 5 21-16,8-8-26 15,1 0 1-15,0-5 1 0,-1-3 0 16,1-9-4-16,0 1 1 15,0-1 3-15,4-4 1 16,0 5-2-16,0-9 1 16,1 17-1-16,-1 3 1 15,0 1-2-15,-4 12 1 16,0 4-1-16,4-1 0 16,0 14-1-16,1-1 1 15,-1 16-1-15,0 0 0 16,0 9 0-16,-4 7 1 15,-5 5-1-15,5-4 0 0,-5-5 0 16,-4 1 1-16,-1-5-1 16,1-4 0-16,-1-11 0 15,1 11 0-15,0-12-1 16,-1-4 1-16,5-4 0 16,0-16 0-16,5 0-1 15,4-4 1-15,5-9 0 16,0-7 0-16,0 3 0 15,0-3 0-15,0-5 0 16,0 5 1-16,-5 3-1 16,5 5 0-16,-5 4 1 15,-4 7 0-15,-1-3 0 16,6 4 0-16,-6 4 0 16,1 0 0-16,0 8 0 15,0 12 0-15,-1-4-1 16,-3 12 1-16,-1 1-1 0,4 3 1 15,-3 4-1-15,-1 1 0 16,0-5-2-16,0 5 1 16,5-5-8-16,-1 1 1 15,1-1-8-15,4 0 1 16</inkml:trace>
          <inkml:trace contextRef="#ctx0" brushRef="#br0" timeOffset="2222.0294">3975 763 37 0,'0'8'18'0,"5"0"-9"0,-5-4 26 16,-5 4-31-16,1 8 0 15,-5 5 0-15,-5-1 1 16,-4 12-8-16,-10 13 1 16,-8 12 2-16,-15 16 1 15,-13-4-9-15,-9 4 0 16,0-3-7-16,0-14 1 16</inkml:trace>
          <inkml:trace contextRef="#ctx0" brushRef="#br0" timeOffset="3181.9564">4826 226 36 0,'9'-4'18'0,"14"24"-13"15,-19-20 26-15,6 13-30 16,-1 7 1-16,0 12 2 15,-9 21 0-15,4 16-5 16,-8 5 0-16,4 11 3 16,-5 8 0-16,5 5-1 15,-4 8 1-15,4-13-2 16,0-4 1-16,-5-15-1 16,1-1 0-16,8-16 0 15,1-13 1-15,-5-7-2 16,9-13 1-16,-5-7-2 15,1-9 1-15,0-4-2 16,-10-8 1-16,0-17-1 0,1-7 1 16,-5-13-1-16,0-8 1 15,-5-11 1-15,0-18 0 16,0-3 1-16,10 0 0 16,-1-17 0-16,5-7 1 15,0 3-1-15,9 8 1 16,19 9 0-16,-1 16 1 15,10 4 0-15,-1 16 1 16,10 9-1-16,-5 15 1 0,0 9 0 16,1 16 0-16,-1 8-2 15,-5 16 1-15,-4 5-1 16,-9 16 0-16,-9 3-1 16,-14 5 1-16,-9-4-1 15,-5-4 1-15,-13 3-2 16,-19-3 1-16,-4-4-3 15,-10-9 1-15,10-7-5 16,4-9 0-16,10-12-8 16,8-8 1-16</inkml:trace>
          <inkml:trace contextRef="#ctx0" brushRef="#br0" timeOffset="3602.1464">5809 137 37 0,'9'4'18'0,"28"-4"-14"16,-28 0 28-16,4 0-30 15,10 0 0-15,5 0 1 16,8 0 1-16,10 0-5 16,4 0 0-16,1 0 1 15,8 0 0-15,5 0-5 16,-9 0 0-16,-9 4-8 16,-5-4 1-16</inkml:trace>
          <inkml:trace contextRef="#ctx0" brushRef="#br0" timeOffset="3843.4761">5759 702 40 0,'36'8'20'0,"33"-29"-17"0,-51 21 31 16,5-8-32-16,13-4 0 16,6 0 1-16,3 4 0 0,6-8-6 15,8 3 1-15,19 1-10 16,-10 4 0-16</inkml:trace>
          <inkml:trace contextRef="#ctx0" brushRef="#br0" timeOffset="4578.9299">7308-383 29 0,'0'-37'14'0,"14"13"0"0,-9 15 10 0,4 1-22 15,5-4 1-15,4 4 0 16,5 0 0-16,4 8-4 16,10 8 1-16,-1 16 3 15,1 21 0-15,-5 12-1 16,0 12 0-16,0 0-1 16,0 8 1-16,-14 1-1 15,1 3 0-15,-10-12-1 16,0-12 1-16,-5-8-1 15,1-5 1-15,4-15-1 16,-9-13 0-16,0-12 0 16,0-12 0-16,0-12-2 0,-4-9 1 15,-6 1-1-15,-3-5 1 16,-6 1-1-16,-3 3 0 16,-10 9 1-16,-10 12 0 15,-3 12 2-15,-1 8 0 16,-14 13 1-16,-4 7 0 15,0 25 0-15,-4-4 0 16,8 8 0-16,15 8 0 16,13-8-5-16,18-17 0 15,19-3-11-15,13-17 1 16</inkml:trace>
          <inkml:trace contextRef="#ctx0" brushRef="#br0" timeOffset="5028.994">8799-148 26 0,'14'8'13'0,"-10"-8"2"0,-8 9 9 15,-5 3-23-15,-10 4 1 16,-8 8 1-16,-24 13 0 16,-13 8-3-16,-9 7 0 15,-4 18 2-15,-6 11 1 16,-4 12-2-16,-4 9 1 16,-5-5-1-16,-9-3 1 0,13-5-3 15,10 13 0-15,14-25-5 16,8-4 1-16,14-24-7 15,10-8 0-15</inkml:trace>
          <inkml:trace contextRef="#ctx0" brushRef="#br0" timeOffset="5718.8392">8182 1202 37 0,'-23'28'18'0,"23"-8"-17"0,0-16 28 16,4-12-26-16,1 4 0 0,9-8 2 16,-1-4 0-16,6-13-5 15,4-11 0-15,-1-9 4 16,1 4 1-16,5-4-2 15,-5-3 1-15,9-1-2 16,0 8 1-16,0-4-2 16,-5 0 1-16,5 17-1 15,-9 8 0-15,-5 3-1 16,0 9 1-16,-4 12-1 16,4 4 1-16,1 8-1 15,-1 5 1 1,5 19-1-1,-5 9 0-15,0-17 0 16,1 5 1-16,-6-9-1 16,1-16 0-16,0-4 0 15,9-4 0-15,-5-8 0 0,0-8 0 16,5-4 0-16,0-5 0 16,0 1-1-16,-5 0 1 15,1 7 0-15,-6 9 0 16,1 4 0-16,0 8 0 15,-5 8 0-15,5 5 1 16,-1 7-1-16,1 0 1 16,0-3-3-16,4-5 1 15,0 12-9-15,5-11 1 16,5-9-8-16,8-12 1 0</inkml:trace>
          <inkml:trace contextRef="#ctx0" brushRef="#br0" timeOffset="6094.4352">9672-465 34 0,'5'-8'17'0,"18"0"-11"15,-14 8 21-15,0 8-25 16,5 8 1-16,4 5 3 0,18 11 0 16,6 17-6-16,3 12 0 15,6 0 5-15,-6 16 1 16,-13 13-1-16,-9 23 1 15,-14 9-1-15,-18 8 1 16,-23 4-2-16,-9 17 0 16,-9-5-2-16,-14 4 1 15,-9-7-9-15,-19-5 1 16,-27-12-14-16,-9-29 1 16</inkml:trace>
        </inkml:traceGroup>
      </inkml:traceGroup>
    </inkml:traceGroup>
    <inkml:traceGroup>
      <inkml:annotationXML>
        <emma:emma xmlns:emma="http://www.w3.org/2003/04/emma" version="1.0">
          <emma:interpretation id="{E59D5038-0BB1-4AAD-9680-FC314CEFC057}" emma:medium="tactile" emma:mode="ink">
            <msink:context xmlns:msink="http://schemas.microsoft.com/ink/2010/main" type="paragraph" rotatedBoundingBox="18161,8730 18550,7691 19369,7998 18980,903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B90BCD-EB4A-4292-AEE8-E5E149BCAEDC}" emma:medium="tactile" emma:mode="ink">
              <msink:context xmlns:msink="http://schemas.microsoft.com/ink/2010/main" type="line" rotatedBoundingBox="18161,8730 18550,7691 19369,7998 18980,9037"/>
            </emma:interpretation>
          </emma:emma>
        </inkml:annotationXML>
        <inkml:traceGroup>
          <inkml:annotationXML>
            <emma:emma xmlns:emma="http://www.w3.org/2003/04/emma" version="1.0">
              <emma:interpretation id="{2206404F-C1F2-4F72-A367-45C036525160}" emma:medium="tactile" emma:mode="ink">
                <msink:context xmlns:msink="http://schemas.microsoft.com/ink/2010/main" type="inkWord" rotatedBoundingBox="18161,8730 18550,7691 19369,7998 18980,9037"/>
              </emma:interpretation>
              <emma:one-of disjunction-type="recognition" id="oneOf1">
                <emma:interpretation id="interp5" emma:lang="fr-FR" emma:confidence="0">
                  <emma:literal>*</emma:literal>
                </emma:interpretation>
                <emma:interpretation id="interp6" emma:lang="fr-FR" emma:confidence="0">
                  <emma:literal>»</emma:literal>
                </emma:interpretation>
                <emma:interpretation id="interp7" emma:lang="fr-FR" emma:confidence="0">
                  <emma:literal>#</emma:literal>
                </emma:interpretation>
                <emma:interpretation id="interp8" emma:lang="fr-FR" emma:confidence="0">
                  <emma:literal>«</emma:literal>
                </emma:interpretation>
                <emma:interpretation id="interp9" emma:lang="fr-FR" emma:confidence="0">
                  <emma:literal>=</emma:literal>
                </emma:interpretation>
              </emma:one-of>
            </emma:emma>
          </inkml:annotationXML>
          <inkml:trace contextRef="#ctx0" brushRef="#br0" timeOffset="65847.3857">8109 3238 29 0,'4'16'14'0,"10"4"-7"0,-14-20 18 16,4 8-23-16,-4-8 0 16,5 4 2-16,-5 0 1 15,0 0-6-15,-5 5 0 16,1-5 4-16,-5 8 0 15,-5 0 0-15,-13 4 0 0,-5 1-1 16,-10 7 0-16,1 4 0 16,-14 1 0-16,5-9 0 15,4 5 1-15,1-5-2 16,4 0 0-16,4-4 0 16,5-3 0-16,9-1-1 15,5-4 1-15,4 0-2 16,0-4 1-16,5 0 0 15,0-4 0-15,4 4 0 16,1 0 0-16,-1 0-1 16,5-4 1-16,0 4 0 15,0 1 1-15,0-1-1 16,5 4 0-16,4 4 0 16,5 0 0-16,0 0 0 15,4 1 1-15,5-1-1 16,13 4 0-16,5-4 0 15,1 0 1-15,8 9-1 16,0-5 0-16,-4 12 0 0,-5-3 1 16,-4 7-1-16,-5 5 0 15,0-5-1-15,-10-7 1 16,1-1-15-16,0 1 1 16</inkml:trace>
          <inkml:trace contextRef="#ctx0" brushRef="#br0" timeOffset="65306.7418">7537 3043 36 0,'0'0'18'0,"0"0"-12"0,0 4 19 15,0-4-23-15,-5 4 1 16,1 8 2-16,-1 0 1 15,5 16-7-15,0-3 1 0,0 16 4 16,0 7 1-16,-4 9-3 16,-1 8 1-16,5 8-1 15,0 9 0-15,0 7-2 16,0-4 1-16,0 5-1 16,-4-9 1-16,-1 0-1 15,0-12 0-15,-4-12-1 16,5-8 1-16,-1-12-3 15,1-9 1-15,-1-8-6 16,5-15 0-16,0-14-7 16,5-15 1-16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6:19.883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8F20FEEC-66BD-4519-B1C9-9E10610384BB}" emma:medium="tactile" emma:mode="ink">
          <msink:context xmlns:msink="http://schemas.microsoft.com/ink/2010/main" type="inkDrawing" rotatedBoundingBox="839,18376 1096,1992 1243,1994 986,18379" semanticType="callout" shapeName="Other">
            <msink:sourceLink direction="with" ref="{0ABFD73B-08DE-4440-B63E-E53E76C6285B}"/>
            <msink:sourceLink direction="with" ref="{704D842F-CB81-4718-AF3E-9DACA42D3661}"/>
            <msink:sourceLink direction="with" ref="{130C38EE-8B6C-47A6-A121-201517366EEE}"/>
            <msink:sourceLink direction="with" ref="{3A721B50-C287-491E-AACB-73565C4000ED}"/>
          </msink:context>
        </emma:interpretation>
      </emma:emma>
    </inkml:annotationXML>
    <inkml:trace contextRef="#ctx0" brushRef="#br0">379 0 18 0,'0'8'9'0,"0"6"-3"16,0-10 1-16,0 0-6 15,0 0 0-15,0-1 1 16,0 5 1-16,0 3-4 15,0 4 1-15,0 0 1 16,0 7 1-16,0-7-1 16,0 11 0-16,0-3 0 15,0 3 0-15,0-4-1 16,0 5 1-16,0-5-1 0,0 4 1 16,0 0-1-16,0 0 1 15,0 4-1-15,0 0 0 16,0-7 0-16,0 3 1 15,0 4 0-15,0-4 0 16,-4 4-1-16,4 0 1 16,-4-4-1-16,4-4 1 15,0 4 0-15,0 0 0 16,-4 4-1-16,4 4 0 16,0 0 0-16,-4-1 1 15,4 5-1-15,-5-9 0 16,1 5 0-16,0 0 0 0,0 3 0 15,0 0 0-15,-1 1-1 16,1-5 1-16,0 1 0 16,0 0 0-16,0 7 0 15,4-4 0-15,-5-7 0 16,5 3 0-16,0 9 0 16,0-1 1-16,0 7-1 15,0-3 0-15,0 4-1 16,0-1 1-1,-4 16-1 1,0-5 1-16,0-3 0 16,4 0 0-16,-4-7 0 15,4-4 1-15,0 3-1 16,0 1 1-16,0 0 0 16,0-1 1-16,0 4-1 15,0-3 0-15,-5 7 0 0,1 0 0 16,0-7 0-16,0-1 1 15,0 1-1-15,-1-1 0 16,1-7 0-16,4 8 0 16,0 7 0-16,0-11 0 15,0 3-1-15,0 8 1 16,0-3-1-16,0-1 0 16,-4 8 0-16,4-12 0 15,-4 5 0-15,4-1 1 16,-4-4 0-16,4 1 0 0,-5 0 0 15,5 3 0-15,0-4 0 16,0 5 0-16,-4 3-1 16,0-4 1-16,0-3-1 15,0 3 0-15,-1-4 0 16,5-3 1-16,0 0-1 16,0 0 0-16,0 0 0 15,0-4 0-15,0 0 0 16,0 11 0-16,0 0 0 15,5-3 0-15,-5 0 0 16,0-1 0-16,0 4 0 16,0 1 0-16,0-5 0 15,0 5 0-15,0-5 0 16,-5 1 1-16,5-4-1 16,0-12 0-16,0 16 0 0,0-8 0 15,0 11 0 1,0 0 0-16,0-3 0 0,0-1 0 15,0 5 0-15,0-1 1 16,0-7-1-16,0 0 1 16,0 3-1-16,-4-3 0 15,4-4 0-15,0-3 0 16,0 10 0-16,0 1 0 16,0-5 0-16,0 5 0 15,0 3 0-15,0-3 0 16,0 7 0-16,0-4 1 15,-4-3-1-15,0-4 1 0,4-1 0 16,0 5 1-16,0-4-2 16,0-12 1-16,0 5-1 15,0 3 1-15,0 4-1 16,0 0 0-16,0 7-1 16,-4 0 1-16,4 0-1 15,0 1 1-15,0-5 0 16,0 1 0-16,0-4 0 15,0-1 0-15,0 1 1 16,0 4 0-16,0-16-1 16,0 9 0-16,0 6 0 15,0-3 0-15,0-4 0 16,0 4 0-16,0-4-1 16,0 7 1-16,-5 1 0 15,5-4 1-15,0-4-1 16,0 0 1-16,0 4-1 0,0 0 0 15,0-4 0-15,0-4 1 16,0 4-2-16,0 0 0 16,0 0 0-16,0 4 1 15,0 4 1-15,0-8 0 16,0 7-1-16,0 5 0 16,0-5 0-16,0-7 1 15,0 0-1-15,0 1 1 16,0-1-1-16,0 0 0 15,0-4 1-15,0-7 0 0,0 11-1 16,0-4 0-16,5 4 0 16,-5 8 0-16,0 3 0 15,0 1 1-15,0-1-1 16,0 0 0-16,0-3 0 16,0-1 0-16,0 1 0 15,0 3 0-15,0-11 0 16,0 4 0-16,4 7 0 15,-4 8 0-15,4-11 0 16,-4 3 0-16,0 0 0 16,0 4 1-16,0-7-1 15,-4 3 1-15,4-3-1 16,-4-1 1-16,4 1 0 16,0-4 0-16,0 0-1 15,0 3 1-15,0 1-1 16,0 10 0-16,4-3 0 0,-4 4 0 15,0 4 0-15,0-12 0 16,0 0 0-16,0 4 0 16,0-7 0-16,0-1 0 15,0-3 0-15,0 4 0 16,0-1 0-16,4 1 0 16,-4 7 0-16,0-4 0 15,0 4 0-15,0-3 0 16,0-5 0-16,0-7 1 15,0 0-1-15,0 4 0 16,0 7 0-16,0-10 0 0,0-1 0 16,0 7 1-16,0 8-1 15,0-7 0-15,0 7 0 16,0 7 1-16,-4-3-1 16,0-8 1-16,4 1-1 15,0-1 0-15,0 4 0 16,0 0 0-16,0-11 0 15,0 3 0-15,4 5 0 16,-4-1 0-16,0 4 0 16,0 0 1-16,0 8-1 15,0-8 0-15,-4-8 0 16,-1-3 0-16,5 3 0 16,0 1 0-16,0 0 0 15,0-1 0-15,0 1 0 16,0-8 0-16,0 7 0 0,0 5 0 15,0 3 0-15,-8 7 1 16,8 1-1-16,0-12 0 16,0 0 0-16,0 1 0 15,0-1 0-15,0-4 0 16,0 1 0-16,0 0 0 16,0 7 0-16,0-8 0 15,0 12 0-15,0-4 0 16,0-8 0-16,-4 9 0 15,0-9 0-15,4-3 0 16,-5 3 0-16,5-3 1 0,0-4 0 16,-4 0 0-16,0-7-1 15,4 0 1-15,-4 7 0 16,4 0 0-16,-4 4-1 16,-1-4 1-16,-3 11-1 15,8-11 1-15,-4 4-1 16,4 0 0-16,-4-4 0 15,4-4 0-15,-5 4 0 16,1 0 0-16,0 1 0 16,0-1 0-16,4-8 0 15,0 5 0-15,0 6 0 16,-4 1 0-16,-1 8 0 16,5-1 0-16,0 4 0 15,-4-4 0-15,0-7 0 16,4 0 0-16,0 3 0 15,0-3 0-15,-4-4 0 0,-1 0 0 16,1-3 0-16,4-1 1 16,0 4-1-16,-4 4 0 15,0 0 0-15,4 0 0 16,-4-1 0-16,4 5 0 16,-5 0 0-16,1-5 0 15,0 1 0-15,0 0 0 16,4 4 0-16,-4-5 0 15,4-3 0-15,0 4 0 16,0 0 0-16,0 4 0 16,0-8 0-16,0 7 0 0,0 5 0 15,0-1 0-15,0-11-1 16,0 8 1-16,0-8 0 16,-5-4 1-16,1 0-2 15,4 4 1-15,-4 1 0 16,4-1 0-16,-4-4 0 15,4-3 0-15,0 3 0 16,0 0 0-16,0-3 0 16,-4 3 1-16,-1-3-1 15,1 0 0-15,0 7 0 16,4-8 0-16,-4-7 0 16,-5 8 0-16,9-12-1 15,0 5 1-15,0-1 0 16,0-8 1-16,-4 1-1 15,4-8 0-15,-4 8 0 16,0-8 0-16,4-3-7 0,-4-1 1 16,4-7-10-16,-9-15 0 15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6:38.695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9536671A-1283-4CDE-BC5B-A1E754EA9269}" emma:medium="tactile" emma:mode="ink">
          <msink:context xmlns:msink="http://schemas.microsoft.com/ink/2010/main" type="inkDrawing" rotatedBoundingBox="876,18259 23996,17959 23999,18137 879,18437" shapeName="Other"/>
        </emma:interpretation>
      </emma:emma>
    </inkml:annotationXML>
    <inkml:trace contextRef="#ctx0" brushRef="#br0">17 306 30 0,'-8'-8'15'0,"-5"8"-10"0,13 0 16 0,0 0-20 15,0 0 0 1,0 11 0-16,0-11 0 0,4 4-2 16,-4-4 0-16,9 4 2 15,-1 0 0-15,5-4-1 16,-1 0 0-16,1-4 0 16,8 0 0-16,-4 0 0 15,0 4 1-15,-1 4-1 16,1 4 0-16,8-5 0 15,-4-3 0-15,9-3 0 16,3-1 0-16,5 0 0 16,4 0 0-16,9 4 0 15,3 4 0-15,9-11 0 16,0-1 0-16,-4 5 0 16,0-1 0-16,0 0 0 15,4 0 0-15,-8-3 0 16,-1-1 1-16,1 8-1 15,12 0 1-15,-4 0-1 0,4 0 1 16,1 0-1 0,-10 0 0-16,-3-3 0 0,4-1 0 15,-5 8 0-15,1-8 0 16,-5-4-1-16,1 5 1 16,-1-5 0-16,5 4 1 15,0-3-1-15,-1 0 1 16,-3 7-1-16,-1 0 1 15,0 0-1-15,-7 0 0 0,-1 0 0 16,0 7 1-16,4-7-1 16,0 4 1-16,0-1-1 15,0-3 0-15,5 4 0 16,4 0 1-16,-5 0-1 16,9 3 0-16,4 1 0 15,-9-5 0-15,1 1 0 16,0-4 0-16,-1 8 0 15,1-5 0-15,-5-3 0 16,1 4 1-16,8-4-1 16,4 0 1-16,-5-7-1 15,1 7 0-15,-4 0 0 16,0-4 1-16,-5 4-1 16,0-4 1-16,1 0-1 15,-1 4 0-15,-3-3 0 16,-5 3 0-16,4 0 0 15,-4 3 0-15,0-3 0 16,8 4 0-16,-8-4 0 0,0 4 0 16,0-4 0-1,0 4 1-15,0-1-1 0,0-3 0 16,5 0-1-16,-1 4 1 16,4-4 0-16,1 4 1 15,-1 0-2-15,9-4 1 16,12-4 0-16,1 0 0 15,-1 4 0-15,-8-4 1 16,0 4-2-16,0 4 1 0,-4-8 0 16,0 4 0-16,-9-3 1 15,18 3 0-15,-5-4-1 16,-4 4 1-16,-1-8 0 16,5 8 0-16,-4-7-1 15,0 7 1-15,0-8-1 16,0 8 0-16,-5-3 0 15,5-1 0-15,0 8 0 16,8-8 0-16,-4 4 0 16,5 0 0-16,-5-4 0 15,-9 8 0-15,1-4 0 16,-5 0 0-16,1-4 0 16,-1 4 0-16,5 0 0 15,-5-4 0-15,5 1 0 16,-5 3 1-1,22 0-2 1,-5 0 1-16,-8 0 0 0,-5 0 0 16,1-4 0-16,0 4 0 15,-1 0 0-15,-3-7 0 16,-1 14 0-16,5-7 0 16,4 0 0-16,-1 0 0 15,-3-7 0-15,4 7 0 16,-5 0 0-16,-3 0 0 15,-1 7 0-15,5-3 0 16,-5-1 0-16,1-3 0 16,-1 0-1-16,1 0 1 0,7-3 0 15,1 3 0-15,-4 0 0 16,0 0 1-16,3-4-1 16,-3 4 0-16,0-7 0 15,-5 7 0-15,0 0 0 16,-3-4 0-16,-1 4-1 15,0 0 1-15,0-4 0 16,9 4 1-16,-9 0-1 16,5 0 0-16,3 0 0 15,-3 0 0-15,3 4 0 16,-7-4 0-16,-1 0 0 16,0 0 0-16,0 0 0 15,0 0 0-15,1 4 0 16,7-4 0-16,5 0 0 15,0-8 0-15,0 8 0 16,4 0 0-16,-4-4 0 16,-5 1 0-16,1 3 0 15,0-4 0-15,-1 0 0 0,1 0 0 16,4 1 0-16,4 3 0 16,4 0 0-16,0 0 0 15,5-4 0-15,-9 4 0 16,0 0 0-16,0 0 0 15,-4-8 0-15,-1 8 0 16,10 0 0-16,3-3 0 16,0-1 0-16,14 0 0 0,-14 4 0 15,-4-3 0-15,0 3 0 16,1-8 0-16,-5 16 0 16,8-8 0-16,5 0 0 15,-1-8 1-15,-3 8-1 16,-1 0 0-16,-3 0 0 15,-5 0 0-15,0-4 0 16,0 4 0-16,-5-3-1 16,10 3 1-16,7-4 0 15,-7 0 0-15,-5 8 0 16,4-12 0-16,-4 5 0 16,0-1 0-16,0 0 0 15,0-3 0-15,-4 3 0 16,0 0 1-16,16 0-1 15,-8 4 0-15,-3-7 0 16,3 0 0-16,-4-5 0 16,-4 9 1-16,4-1-1 15,0 0 0-15,0-3 0 0,4 7 1 16,4-8-1-16,-3 8 0 16,-1 0 0-16,4 0 1 15,-3 4-1-15,-1-4 0 16,0 4 0-16,4-4 0 15,-12 3 0-15,17-3 0 16,0 0 0-16,-1 4 0 16,-3 0 0-16,-5-8 0 15,-4 4-1-15,4 0 1 16,0 0 0-16,-4 0 1 0,0 0-1 16,5 0 0-16,3 0 0 15,1 0 0-15,-1-4 0 16,-4-3 0-16,0-1 0 15,9 1 1-15,-9 7-1 16,1-11 0-16,3 15-1 16,5-4 1-16,-1 0 0 15,-3 7 0-15,-5-3 0 16,4-1 0-16,-3 1 0 16,-1-4 0-16,-4 4 0 15,8 0 0-15,5-4 0 16,0 0 0-16,-1-4 0 15,-3 4 1-15,-1 0-1 16,-4-4 0-16,1 4 0 16,-1 0 1-16,8 4-1 15,5-4 0-15,0 0 0 0,0 4 0 16,0-4 0 0,-5 0 0-16,5 0 0 0,-4 3 0 15,8 1 0-15,0 0 0 16,4 0 0-16,5-4 0 15,-9 3 0-15,-4-6 0 16,-1 6 0-16,1-3 0 16,9 0 1-16,-1 0 0 15,4 8-1-15,-12-16 1 16,0 16-1-16,-4-16 1 0,-5 8-1 16,0 0 0-16,9 0 0 15,-4-3 1-15,12 3-1 16,-8 0 1-16,-4-8-1 15,-5 8 1-15,1 0-1 16,-1 0 0-16,0 0 0 16,5 0 0-16,8 0 0 15,4 4 0-15,-8-8 0 16,-4 4 0-16,4 0 0 16,-5-4 1-16,1-3-2 15,12 7 1-15,-4 0 0 16,0-8 0-16,-4 8 0 15,0-3 0-15,-4 3 0 16,-1-11 0-16,-3 11 0 16,-1-4 0-16,9 4 0 15,0-8 0-15,0 1 0 16,-5 7 0-16,-3-4 0 0,-1 0 1 16,-4 1-2-16,5-1 1 15,-9 4 0-15,4-4 0 16,0 4 0-16,5 4 0 15,-5 0 0-15,0-8 0 16,-8 4-1-16,4 0 1 16,0 0 0-16,-4 0 1 15,-4 0-1-15,-1 0 0 16,9 0 0-16,4 4 0 0,-3-1 0 16,-1 1 0-16,0 0 0 15,-5-4 0-15,5 0 0 16,-4-4 1-16,0 4-1 15,0 0 0-15,0 4 0 16,4-4 0-16,0 0 0 16,-4 7 1-16,0-7-2 15,-9 0 1-15,0 4 0 16,-8 0 1-16,0 0-1 16,-4 3 0-16,0-3 0 15,4-1 0-15,0 1 0 16,4 0 0-16,-4 0 0 15,9 3 0-15,3 4 0 16,-3-11 0-16,-5 8 0 16,13-4 1-16,-13-1-1 15,-8-3 1-15,-9 0-1 16,-12 4 1-16,8-4 0 16,-12 0 0-16,0 0-4 15,-1 0 0-15,-3-7-11 0,12-8 0 16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6:41.096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21F0009D-0A85-4107-B39E-77243AF65957}" emma:medium="tactile" emma:mode="ink">
          <msink:context xmlns:msink="http://schemas.microsoft.com/ink/2010/main" type="writingRegion" rotatedBoundingBox="23532,16752 24616,16752 24616,18347 23532,18347"/>
        </emma:interpretation>
      </emma:emma>
    </inkml:annotationXML>
    <inkml:traceGroup>
      <inkml:annotationXML>
        <emma:emma xmlns:emma="http://www.w3.org/2003/04/emma" version="1.0">
          <emma:interpretation id="{6E48DD07-28F0-48E6-A785-35BBE8494A74}" emma:medium="tactile" emma:mode="ink">
            <msink:context xmlns:msink="http://schemas.microsoft.com/ink/2010/main" type="paragraph" rotatedBoundingBox="23532,16752 24616,16752 24616,18347 23532,183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2A1292-4B03-4DD3-B591-E88C76209421}" emma:medium="tactile" emma:mode="ink">
              <msink:context xmlns:msink="http://schemas.microsoft.com/ink/2010/main" type="line" rotatedBoundingBox="23532,16752 24616,16752 24616,18347 23532,18347"/>
            </emma:interpretation>
          </emma:emma>
        </inkml:annotationXML>
        <inkml:traceGroup>
          <inkml:annotationXML>
            <emma:emma xmlns:emma="http://www.w3.org/2003/04/emma" version="1.0">
              <emma:interpretation id="{DD2504C5-C124-430C-9E56-3F914BE73023}" emma:medium="tactile" emma:mode="ink">
                <msink:context xmlns:msink="http://schemas.microsoft.com/ink/2010/main" type="inkWord" rotatedBoundingBox="23532,16752 24616,16752 24616,18347 23532,18347"/>
              </emma:interpretation>
              <emma:one-of disjunction-type="recognition" id="oneOf0">
                <emma:interpretation id="interp0" emma:lang="fr-FR" emma:confidence="0">
                  <emma:literal>P</emma:literal>
                </emma:interpretation>
                <emma:interpretation id="interp1" emma:lang="fr-FR" emma:confidence="0">
                  <emma:literal>p</emma:literal>
                </emma:interpretation>
                <emma:interpretation id="interp2" emma:lang="fr-FR" emma:confidence="0">
                  <emma:literal>î</emma:literal>
                </emma:interpretation>
                <emma:interpretation id="interp3" emma:lang="fr-FR" emma:confidence="0">
                  <emma:literal>Î</emma:literal>
                </emma:interpretation>
                <emma:interpretation id="interp4" emma:lang="fr-FR" emma:confidence="0">
                  <emma:literal>Y</emma:literal>
                </emma:interpretation>
              </emma:one-of>
            </emma:emma>
          </inkml:annotationXML>
          <inkml:trace contextRef="#ctx0" brushRef="#br0">1 81 36 0,'-5'-3'18'0,"10"-16"-16"0,-5 8 18 15,12 3-19-15,9 5 1 16,0-5 0-16,4-3 1 16,9 3-4-16,4 1 1 15,0 3 2-15,0 4 0 16,8 8-1-16,-4 3 0 16,4 8 0-16,-12 7 0 15,-5 7 0-15,-4 8 0 16,-12 1 0-16,8 2 0 15,-9 9-1-15,1-5 1 0,0 4-1 16,-1 1 1-16,1-5-1 16,-1-3 0-16,-3-7 0 15,3-5 0-15,1-3 0 16,0-4 0-16,-1-11 0 16,-3 0 0-16,-5-4 1 15,0-3 0-15,0-5-1 16,-4-3 0-16,0-3 1 15,0-1 0-15,-8-11 0 16,-5 8 0-16,9-1-1 16,-4-7 0-16,-5 0 1 15,5 0 0-15,-1-7-1 16,-3 7 1-16,-5 0-1 16,4 0 0-16,1 0 0 0,-9 4 0 15,-5 0 0-15,-3-1 1 16,0 5-1-16,8 0 1 15,-9 7-1-15,-3 3 0 16,3 1 0-16,1 3 0 16,4 5-1-16,-9-1 1 15,13 11 0-15,0 4 0 16,4 1 0-16,4 6 0 16,1-7-1-16,12 4 1 15,0-4 0-15,12-3 0 16,1-5-4-16,0-3 1 0,-1-11-10 15,-3 0 0-15</inkml:trace>
          <inkml:trace contextRef="#ctx0" brushRef="#br0" timeOffset="-1530.1137">-403 1060 27 0,'-12'-4'13'0,"-14"4"-4"16,26-3 9-16,-4 3-17 15,4 0 0-15,4 0 1 16,5 3 0-16,-1 1-2 15,5 4 0-15,-5-1 2 16,13 0 0-16,-4 8 0 16,4 0 1-16,4 0-1 15,9 4 1-15,4 3-1 16,8 5 0-16,-4-5 0 16,0 0 0-16,0 4 0 15,0 1 0-15,-8-5-1 0,8 8 1 16,-13-11 0-16,0-1 0 15,-12-3 0-15,-4 4 0 16,-13 3 0-16,-9 1 0 16,-7-5 0-16,-5 1 0 15,-13-4-1-15,-4 4 1 16,5-4-1-16,-5 3 0 16,4-6-3-16,9-1 0 15,8-4-13-15,13-11 0 0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6:53.783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581C5172-6A06-4211-829A-B3E560E2CC68}" emma:medium="tactile" emma:mode="ink">
          <msink:context xmlns:msink="http://schemas.microsoft.com/ink/2010/main" type="writingRegion" rotatedBoundingBox="8802,17420 10870,16472 11309,17429 9242,18378"/>
        </emma:interpretation>
      </emma:emma>
    </inkml:annotationXML>
    <inkml:traceGroup>
      <inkml:annotationXML>
        <emma:emma xmlns:emma="http://www.w3.org/2003/04/emma" version="1.0">
          <emma:interpretation id="{373732A3-F0A3-42AD-ACF3-989F38481875}" emma:medium="tactile" emma:mode="ink">
            <msink:context xmlns:msink="http://schemas.microsoft.com/ink/2010/main" type="paragraph" rotatedBoundingBox="8802,17420 10870,16472 11309,17429 9242,18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C7A5B1-1E2F-4D6E-954F-1EBF18FA2757}" emma:medium="tactile" emma:mode="ink">
              <msink:context xmlns:msink="http://schemas.microsoft.com/ink/2010/main" type="line" rotatedBoundingBox="8802,17420 10870,16472 11309,17429 9242,18378"/>
            </emma:interpretation>
          </emma:emma>
        </inkml:annotationXML>
        <inkml:traceGroup>
          <inkml:annotationXML>
            <emma:emma xmlns:emma="http://www.w3.org/2003/04/emma" version="1.0">
              <emma:interpretation id="{B945620A-D718-48BF-8D63-C04DEAD94031}" emma:medium="tactile" emma:mode="ink">
                <msink:context xmlns:msink="http://schemas.microsoft.com/ink/2010/main" type="inkWord" rotatedBoundingBox="9214,18369 9305,18015 9350,18027 9259,18380"/>
              </emma:interpretation>
              <emma:one-of disjunction-type="recognition" id="oneOf0">
                <emma:interpretation id="interp0" emma:lang="fr-FR" emma:confidence="0">
                  <emma:literal>/</emma:literal>
                </emma:interpretation>
                <emma:interpretation id="interp1" emma:lang="fr-FR" emma:confidence="0">
                  <emma:literal>,</emma:literal>
                </emma:interpretation>
                <emma:interpretation id="interp2" emma:lang="fr-FR" emma:confidence="0">
                  <emma:literal>\</emma:literal>
                </emma:interpretation>
                <emma:interpretation id="interp3" emma:lang="fr-FR" emma:confidence="0">
                  <emma:literal>'</emma:literal>
                </emma:interpretation>
                <emma:interpretation id="interp4" emma:lang="fr-FR" emma:confidence="0">
                  <emma:literal>I</emma:literal>
                </emma:interpretation>
              </emma:one-of>
            </emma:emma>
          </inkml:annotationXML>
          <inkml:trace contextRef="#ctx0" brushRef="#br0">-118 933 26 0,'0'-15'13'0,"13"19"-8"16,-9-12 13-16,-4 8-16 15,8-4 1-15,-8 4 1 16,5-3 0-16,-5-1-5 15,0 4 1-15,0-4 3 0,4 8 0 16,0 0-1-16,-4-4 0 16,0 7-1-16,0 4 1 15,-4-3-2-15,4 18 1 16,-4-7 0-16,-1-1 0 16,1 8-1-16,-8 1 0 15,-1-5 0-15,0 12 1 16,5-4-1-16,0-1 0 15,-1-6-1-15,1-4 1 16,4-8-2-16,-1 0 1 0,5 0-2 16,0-3 1-16,0-5-2 15,5 1 0-15,-5-4-7 16,0-4 0-16</inkml:trace>
        </inkml:traceGroup>
        <inkml:traceGroup>
          <inkml:annotationXML>
            <emma:emma xmlns:emma="http://www.w3.org/2003/04/emma" version="1.0">
              <emma:interpretation id="{D2B341F0-4CDA-4EDB-8B8F-689C658116C9}" emma:medium="tactile" emma:mode="ink">
                <msink:context xmlns:msink="http://schemas.microsoft.com/ink/2010/main" type="inkWord" rotatedBoundingBox="9316,17149 11073,16831 11208,17578 9451,17896"/>
              </emma:interpretation>
              <emma:one-of disjunction-type="recognition" id="oneOf1">
                <emma:interpretation id="interp5" emma:lang="fr-FR" emma:confidence="0">
                  <emma:literal>de,</emma:literal>
                </emma:interpretation>
                <emma:interpretation id="interp6" emma:lang="fr-FR" emma:confidence="0">
                  <emma:literal>da,</emma:literal>
                </emma:interpretation>
                <emma:interpretation id="interp7" emma:lang="fr-FR" emma:confidence="0">
                  <emma:literal>dal</emma:literal>
                </emma:interpretation>
                <emma:interpretation id="interp8" emma:lang="fr-FR" emma:confidence="0">
                  <emma:literal>a,</emma:literal>
                </emma:interpretation>
                <emma:interpretation id="interp9" emma:lang="fr-FR" emma:confidence="0">
                  <emma:literal>dail</emma:literal>
                </emma:interpretation>
              </emma:one-of>
            </emma:emma>
          </inkml:annotationXML>
          <inkml:trace contextRef="#ctx0" brushRef="#br0" timeOffset="1681.9273">4 14 25 0,'0'4'12'0,"4"-8"-9"0,1 0 15 0,-5 4-16 15,8-4 1-15,5 1 1 16,3-1 0-16,1 4-6 15,0 0 1-15,0 0 3 16,0 0 1-16,-1 4-3 16,1-1 1-16,0 5-1 15,0 3 1-15,0 4-1 16,-5 4 1-16,5 3-1 16,-4 1 0-16,-5 6 0 15,0 13 1-15,1-1-1 16,-1 3 0-16,1-2 0 15,-5-9 1-15,0 1-1 16,0-4 0-16,0-8 0 16,5-7 0-16,-5 0 0 15,5-4 0-15,-1-3 0 0,-4 3 0 16,0-7 0-16,1-1 0 16,-1 1 0-16,-4 0 0 15,0-4 0-15,-4 0 0 16,-1-4 0-16,1-3 1 15,-4-1 0-15,-1-3 0 16,1 3 0-16,-1 1 0 16,1-8 0-16,0 0 1 15,-1 0-2-15,-3 8 1 16,3-1-1-16,1 4 0 0,-5 1 0 16,1 3 0-16,-1 3 0 15,-4 5 1-15,-4 3-1 16,0 0 0-16,4 4 0 15,-4 0 1-15,0 0-1 16,0 4 0-16,5-8 0 16,-1 4 1-16,4-4-1 15,5 4 0-15,-1 4 0 16,1-4 1-16,8 0-1 16,4-4 0-16,5 4-1 15,7-8 0-15,5 1-6 16,5-1 0-16,3-3-4 15,5-11 0-15</inkml:trace>
          <inkml:trace contextRef="#ctx0" brushRef="#br0" timeOffset="2327.2556">719 451 30 0,'0'-11'15'0,"0"7"-13"0,0 4 24 16,0-7-25-16,0-1 0 16,-5 8 1-16,1 0 1 15,0-7-3-15,-4 3 0 16,3 0 1-16,-3 8 1 15,-1-4-1-15,-3 0 0 16,3 11-1-16,-7-3 1 16,3 3-1-16,0 4 0 15,1 0 0-15,-9 3 1 16,8 1-2-16,1 3 1 0,7-7 0 16,1 4 1-16,8-4-2 15,9 0 1-15,0 4 0 16,3-8 0-16,5 0-2 15,0-4 0-15,5 1-9 16,-1-1 1-16</inkml:trace>
          <inkml:trace contextRef="#ctx0" brushRef="#br0" timeOffset="2898.6325">958 212 28 0,'-4'-4'14'0,"0"8"-8"15,4-4 16-15,0 0-21 16,0 0 0-16,0 0 2 15,4-8 0-15,0 5-4 16,4-1 1-16,1 0 1 16,3 4 1-16,5 0-2 15,0 0 1-15,4-3-1 16,4-1 1-16,5-4-4 0,3 1 0 16,-3-1-7-16,8 1 1 15</inkml:trace>
          <inkml:trace contextRef="#ctx0" brushRef="#br0" timeOffset="3318.7345">1008 358 29 0,'9'7'14'0,"8"-3"-10"15,-9-8 18-15,0 8-22 16,1-8 1-16,-1 4 0 0,5 0 0 16,4-4-2-16,0 1 1 15,-1-5 0-15,5 1 1 16,5-5-3-16,3 1 0 15,-4-4-7-15,0 0 1 16</inkml:trace>
          <inkml:trace contextRef="#ctx0" brushRef="#br0" timeOffset="3858.721">1681-154 36 0,'-4'7'18'0,"-1"1"-20"0,5-4 29 16,0-4-27-16,0 7 1 16,0 4 0-16,0 8 1 15,0-8-3-15,0 12 1 0,0 6 0 16,-4 9 1-16,0 7-1 15,0 3 1-15,0 8-1 16,-5 0 0-16,1 4-1 16,-1-11 0-16,1-8-10 15,8-4 1-15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7:16.408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2116C3E3-6394-4D73-8278-2A370948D823}" emma:medium="tactile" emma:mode="ink">
          <msink:context xmlns:msink="http://schemas.microsoft.com/ink/2010/main" type="writingRegion" rotatedBoundingBox="9220,461 9299,17305 936,17343 858,500"/>
        </emma:interpretation>
      </emma:emma>
    </inkml:annotationXML>
    <inkml:traceGroup>
      <inkml:annotationXML>
        <emma:emma xmlns:emma="http://www.w3.org/2003/04/emma" version="1.0">
          <emma:interpretation id="{DDC37B5E-D3B8-4594-909A-6E540CF64F48}" emma:medium="tactile" emma:mode="ink">
            <msink:context xmlns:msink="http://schemas.microsoft.com/ink/2010/main" type="paragraph" rotatedBoundingBox="9225,1537 9298,17305 9096,17305 9023,15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CE2023C-BCAF-4593-B8D3-5A409AE7F50C}" emma:medium="tactile" emma:mode="ink">
              <msink:context xmlns:msink="http://schemas.microsoft.com/ink/2010/main" type="line" rotatedBoundingBox="9225,1537 9299,17305 9096,17305 9023,1538"/>
            </emma:interpretation>
          </emma:emma>
        </inkml:annotationXML>
        <inkml:traceGroup>
          <inkml:annotationXML>
            <emma:emma xmlns:emma="http://www.w3.org/2003/04/emma" version="1.0">
              <emma:interpretation id="{8E44D50E-736E-4D8A-AB7C-0814651F4192}" emma:medium="tactile" emma:mode="ink">
                <msink:context xmlns:msink="http://schemas.microsoft.com/ink/2010/main" type="inkWord" rotatedBoundingBox="9214,1537 9215,1967 9176,1967 9174,1538"/>
              </emma:interpretation>
              <emma:one-of disjunction-type="recognition" id="oneOf0">
                <emma:interpretation id="interp0" emma:lang="fr-FR" emma:confidence="0">
                  <emma:literal>_</emma:literal>
                </emma:interpretation>
                <emma:interpretation id="interp1" emma:lang="fr-FR" emma:confidence="0">
                  <emma:literal>-</emma:literal>
                </emma:interpretation>
                <emma:interpretation id="interp2" emma:lang="fr-FR" emma:confidence="0">
                  <emma:literal>.</emma:literal>
                </emma:interpretation>
                <emma:interpretation id="interp3" emma:lang="fr-FR" emma:confidence="0">
                  <emma:literal>~</emma:literal>
                </emma:interpretation>
                <emma:interpretation id="interp4" emma:lang="fr-FR" emma:confidence="0">
                  <emma:literal>&gt;</emma:literal>
                </emma:interpretation>
              </emma:one-of>
            </emma:emma>
          </inkml:annotationXML>
          <inkml:trace contextRef="#ctx0" brushRef="#br0">38 20 37 0,'0'-23'18'0,"0"23"-12"16,0 0 19-16,0 0-24 0,0 4 1 15,0 0 0-15,0-4 1 16,-4 4-4-16,0 3 1 16,4 8 1-16,0-8 1 15,0 8-2-15,0-3 1 31,-4 21-1-31,4-3 1 16,-5 4 0-16,5-4 0 16,-4 3-2-16,0 1 1 0,4 3-6 15,-4 1 0-15,0 6-6 16,-1 5 1-16</inkml:trace>
        </inkml:traceGroup>
        <inkml:traceGroup>
          <inkml:annotationXML>
            <emma:emma xmlns:emma="http://www.w3.org/2003/04/emma" version="1.0">
              <emma:interpretation id="{B0104149-020C-4A7D-879E-7AC105F92952}" emma:medium="tactile" emma:mode="ink">
                <msink:context xmlns:msink="http://schemas.microsoft.com/ink/2010/main" type="inkWord" rotatedBoundingBox="9181,2913 9182,3319 9176,3320 9174,2913"/>
              </emma:interpretation>
              <emma:one-of disjunction-type="recognition" id="oneOf1">
                <emma:interpretation id="interp5" emma:lang="fr-FR" emma:confidence="0">
                  <emma:literal>_</emma:literal>
                </emma:interpretation>
                <emma:interpretation id="interp6" emma:lang="fr-FR" emma:confidence="0">
                  <emma:literal>-</emma:literal>
                </emma:interpretation>
                <emma:interpretation id="interp7" emma:lang="fr-FR" emma:confidence="0">
                  <emma:literal>.</emma:literal>
                </emma:interpretation>
                <emma:interpretation id="interp8" emma:lang="fr-FR" emma:confidence="0">
                  <emma:literal>'</emma:literal>
                </emma:interpretation>
                <emma:interpretation id="interp9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480.9015">5 1372 29 0,'-5'26'14'0,"5"11"-10"0,0-29 17 0,0 7-21 15,0 0 0-15,0 11 0 16,0 0 0-16,0 0 0 15,0 0 1-15,0 4-1 16,0 4 0-16,0 0 0 16,0-5 1-16,0 5-10 15,0 7 1-15</inkml:trace>
        </inkml:traceGroup>
        <inkml:traceGroup>
          <inkml:annotationXML>
            <emma:emma xmlns:emma="http://www.w3.org/2003/04/emma" version="1.0">
              <emma:interpretation id="{C0C8D666-DDDC-4787-B0AF-D021E562FF21}" emma:medium="tactile" emma:mode="ink">
                <msink:context xmlns:msink="http://schemas.microsoft.com/ink/2010/main" type="inkWord" rotatedBoundingBox="9168,4290 9170,4649 9152,4649 9150,4291"/>
              </emma:interpretation>
              <emma:one-of disjunction-type="recognition" id="oneOf2">
                <emma:interpretation id="interp10" emma:lang="fr-FR" emma:confidence="0">
                  <emma:literal>_</emma:literal>
                </emma:interpretation>
                <emma:interpretation id="interp11" emma:lang="fr-FR" emma:confidence="0">
                  <emma:literal>-</emma:literal>
                </emma:interpretation>
                <emma:interpretation id="interp12" emma:lang="fr-FR" emma:confidence="0">
                  <emma:literal>.</emma:literal>
                </emma:interpretation>
                <emma:interpretation id="interp13" emma:lang="fr-FR" emma:confidence="0">
                  <emma:literal>'</emma:literal>
                </emma:interpretation>
                <emma:interpretation id="interp14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931.2524">-11 2750 25 0,'0'11'12'0,"0"16"-7"16,4-16 13-16,-4 4-16 15,0 3 1-15,0 5-1 16,0-1 1-16,0 1-4 16,0 3 0-16,0 4 2 15,0 3 0-15,-4 1-3 16,0-8 0-16,-1 0-7 15,1 8 1-15</inkml:trace>
        </inkml:traceGroup>
        <inkml:traceGroup>
          <inkml:annotationXML>
            <emma:emma xmlns:emma="http://www.w3.org/2003/04/emma" version="1.0">
              <emma:interpretation id="{C21CBC8A-57B4-4746-819A-72AA77EAB7F2}" emma:medium="tactile" emma:mode="ink">
                <msink:context xmlns:msink="http://schemas.microsoft.com/ink/2010/main" type="inkWord" rotatedBoundingBox="9099,5814 9108,7335 9089,7336 9080,5815"/>
              </emma:interpretation>
              <emma:one-of disjunction-type="recognition" id="oneOf3">
                <emma:interpretation id="interp15" emma:lang="fr-FR" emma:confidence="0">
                  <emma:literal>"</emma:literal>
                </emma:interpretation>
                <emma:interpretation id="interp16" emma:lang="fr-FR" emma:confidence="0">
                  <emma:literal>- _</emma:literal>
                </emma:interpretation>
                <emma:interpretation id="interp17" emma:lang="fr-FR" emma:confidence="0">
                  <emma:literal>_ _</emma:literal>
                </emma:interpretation>
                <emma:interpretation id="interp18" emma:lang="fr-FR" emma:confidence="0">
                  <emma:literal>c</emma:literal>
                </emma:interpretation>
                <emma:interpretation id="interp19" emma:lang="fr-FR" emma:confidence="0">
                  <emma:literal>. _</emma:literal>
                </emma:interpretation>
              </emma:one-of>
            </emma:emma>
          </inkml:annotationXML>
          <inkml:trace contextRef="#ctx0" brushRef="#br0" timeOffset="1366.5893">-83 4274 30 0,'0'23'15'0,"0"-16"-12"15,0 1 22-15,0 3-25 16,0 4 1-16,0 3-1 15,0 5 1-15,0-1-1 16,0-3 0-16,0 3 0 16,0 5 1-16,0-1-3 15,0 4 0-15,0 7-7 16,-4-3 0-16</inkml:trace>
          <inkml:trace contextRef="#ctx0" brushRef="#br0" timeOffset="1816.2788">-70 5414 22 0,'0'26'11'0,"0"11"-7"16,0-26 11-16,0 4-13 15,0 4 1-15,0 0 2 16,0-8 0-16,0 4-6 0,0 3 0 16,-4 1 3-16,0 3 1 15,4 1-2-15,-5 3 0 16,5 0-5-16,0 0 0 15,0 8-6-15,-4 0 1 16</inkml:trace>
        </inkml:traceGroup>
        <inkml:traceGroup>
          <inkml:annotationXML>
            <emma:emma xmlns:emma="http://www.w3.org/2003/04/emma" version="1.0">
              <emma:interpretation id="{C15FC711-D3A5-4E1E-AEB4-ED89CB041ACC}" emma:medium="tactile" emma:mode="ink">
                <msink:context xmlns:msink="http://schemas.microsoft.com/ink/2010/main" type="inkWord" rotatedBoundingBox="9149,8291 9189,11843 9091,11844 9052,8292"/>
              </emma:interpretation>
              <emma:one-of disjunction-type="recognition" id="oneOf4">
                <emma:interpretation id="interp20" emma:lang="fr-FR" emma:confidence="0">
                  <emma:literal>n....</emma:literal>
                </emma:interpretation>
                <emma:interpretation id="interp21" emma:lang="fr-FR" emma:confidence="0">
                  <emma:literal>.....</emma:literal>
                </emma:interpretation>
                <emma:interpretation id="interp22" emma:lang="fr-FR" emma:confidence="0">
                  <emma:literal>a....</emma:literal>
                </emma:interpretation>
                <emma:interpretation id="interp23" emma:lang="fr-FR" emma:confidence="0">
                  <emma:literal>e....</emma:literal>
                </emma:interpretation>
                <emma:interpretation id="interp24" emma:lang="fr-FR" emma:confidence="0">
                  <emma:literal>ë</emma:literal>
                </emma:interpretation>
              </emma:one-of>
            </emma:emma>
          </inkml:annotationXML>
          <inkml:trace contextRef="#ctx0" brushRef="#br0" timeOffset="2282.7165">-83 6751 29 0,'-8'30'14'0,"8"7"-11"0,-4-26 24 15,0 8-27-15,-1-4 1 16,1 4 1-16,0 3 1 16,0 4-3-16,0 8 0 15,4-1 1-15,0-7 0 16,0 12 0-16,0 7 0 16,4 3-2-16,0 1 1 0,-4 3-11 15,8 4 1-15</inkml:trace>
          <inkml:trace contextRef="#ctx0" brushRef="#br0" timeOffset="3228.5911">-15 7748 37 0,'-5'8'18'0,"-3"10"-16"16,8-14 19-16,0 0-21 16,0 3 1-16,0 4 0 15,0-3 1-15,0 7-2 16,0 3 0-16,0 1 1 15,0 0 0-15,0 3 0 16,0 4 1-16,0-3-4 16,0 7 1-16,0 0-10 15,0 11 1-15</inkml:trace>
          <inkml:trace contextRef="#ctx0" brushRef="#br0" timeOffset="3603.0111">-32 8775 28 0,'-4'34'14'0,"4"-8"-7"16,4-15 15-16,-4 4-21 16,4 0 1-16,-4 0-1 15,4 4 1-15,-4-1-3 16,4 1 0-16,-4 4 2 15,5-1 0-15,-5 0-1 16,0 5 0-16,0-5-2 16,0 4 0-16,0-4-8 15,-5 5 1-15</inkml:trace>
          <inkml:trace contextRef="#ctx0" brushRef="#br0" timeOffset="3938.4312">-70 9993 28 0,'0'22'14'0,"0"23"-13"15,0-34 18-15,0 4-18 16,0 8 1-16,0-1-1 16,0 4 0-16,0-3-2 15,0-1 1-15,0 1 0 16,0 3 0-16,0 0-8 15,0 0 0-15</inkml:trace>
        </inkml:traceGroup>
        <inkml:traceGroup>
          <inkml:annotationXML>
            <emma:emma xmlns:emma="http://www.w3.org/2003/04/emma" version="1.0">
              <emma:interpretation id="{3071B6F7-41B8-4425-B2DB-94C298968455}" emma:medium="tactile" emma:mode="ink">
                <msink:context xmlns:msink="http://schemas.microsoft.com/ink/2010/main" type="inkWord" rotatedBoundingBox="9196,13800 9198,14189 9178,14190 9176,13801"/>
              </emma:interpretation>
              <emma:one-of disjunction-type="recognition" id="oneOf5">
                <emma:interpretation id="interp25" emma:lang="fr-FR" emma:confidence="0">
                  <emma:literal>.....</emma:literal>
                </emma:interpretation>
                <emma:interpretation id="interp26" emma:lang="fr-FR" emma:confidence="0">
                  <emma:literal>...S.</emma:literal>
                </emma:interpretation>
                <emma:interpretation id="interp27" emma:lang="fr-FR" emma:confidence="0">
                  <emma:literal>...A.</emma:literal>
                </emma:interpretation>
                <emma:interpretation id="interp28" emma:lang="fr-FR" emma:confidence="0">
                  <emma:literal>...E.</emma:literal>
                </emma:interpretation>
                <emma:interpretation id="interp29" emma:lang="fr-FR" emma:confidence="0">
                  <emma:literal>É</emma:literal>
                </emma:interpretation>
              </emma:one-of>
            </emma:emma>
          </inkml:annotationXML>
          <inkml:trace contextRef="#ctx0" brushRef="#br0" timeOffset="4713.6757">6 12260 21 0,'-5'23'10'0,"10"3"-5"0,-5-19 10 0,0 8-14 16,4 4 1-16,-4 0-1 15,0-1 0-15,0 5-2 16,0 7 1-16,4 3 0 15,0 1 1-15,0 3-7 16,-4-3 0-16,0-1-1 16,0 5 0-16</inkml:trace>
          <inkml:trace contextRef="#ctx0" brushRef="#br0" timeOffset="4338.821">-36 11129 29 0,'0'11'14'0,"0"15"-9"0,4-19 20 0,-4 5-24 16,0 3 0-16,0 7 0 15,0-3 1-15,-4 10-3 16,4 1 0-16,0 4 1 15,0 3 1-15,0 4-5 16,0-11 1-16,0 4-7 16,0 0 1-16</inkml:trace>
          <inkml:trace contextRef="#ctx0" brushRef="#br0" timeOffset="5103.9299">31 13299 29 0,'0'15'14'0,"4"18"-18"0,0-25 28 16,-4 7-22-16,0 3 0 0,0 1 1 15,0 7 0-15,0-3-4 16,0-1 1-16,0-3 2 16,0 3 0-16,0 1-1 15,4 3 1-15,1 0-2 16,-1 0 1-16,-4-4-1 15,0 1 0-15,4-5-3 16,-4 5 0-16,0-8-2 16,0 0 1-16,0 3-6 15,0 9 1-15</inkml:trace>
          <inkml:trace contextRef="#ctx0" brushRef="#br0" timeOffset="5449.9618">48 14371 25 0,'0'18'12'0,"4"9"-12"0,0-20 19 0,-4-3-19 15,0 0 1-15,0 10 0 16,0 1 1-16,0 4-2 16,0 4 1-16,0-1 0 15,0 4 0-15,-4-4 0 16,4 8 1-16,-4-3-3 15,4 2 1-15,-5 5-8 16,5 3 0-16</inkml:trace>
          <inkml:trace contextRef="#ctx0" brushRef="#br0" timeOffset="5826.0561">52 15447 28 0,'0'14'14'0,"4"16"-16"0,0-22 20 0,-4 3-18 16,0 0 1-16,9 4 0 16,-9 4 0-16,4 0-2 15,0 3 1-15,0 0 0 16,0 5 0-16,5-1-4 15,-1 0 0-15,1 7-4 16,3 1 1-16</inkml:trace>
        </inkml:traceGroup>
      </inkml:traceGroup>
    </inkml:traceGroup>
    <inkml:traceGroup>
      <inkml:annotationXML>
        <emma:emma xmlns:emma="http://www.w3.org/2003/04/emma" version="1.0">
          <emma:interpretation id="{D076F445-26EA-4BFF-BF1F-20286D84FAA6}" emma:medium="tactile" emma:mode="ink">
            <msink:context xmlns:msink="http://schemas.microsoft.com/ink/2010/main" type="paragraph" rotatedBoundingBox="1674,2896 8290,3081 8253,4411 1637,422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A99DA7D-026A-4648-80D6-FB6B717B89F9}" emma:medium="tactile" emma:mode="ink">
              <msink:context xmlns:msink="http://schemas.microsoft.com/ink/2010/main" type="line" rotatedBoundingBox="1674,2896 8290,3081 8253,4411 1637,4226"/>
            </emma:interpretation>
          </emma:emma>
        </inkml:annotationXML>
        <inkml:traceGroup>
          <inkml:annotationXML>
            <emma:emma xmlns:emma="http://www.w3.org/2003/04/emma" version="1.0">
              <emma:interpretation id="{0ABFD73B-08DE-4440-B63E-E53E76C6285B}" emma:medium="tactile" emma:mode="ink">
                <msink:context xmlns:msink="http://schemas.microsoft.com/ink/2010/main" type="inkWord" rotatedBoundingBox="1674,2896 5795,3011 5772,3857 1651,3742">
                  <msink:destinationLink direction="with" ref="{8F20FEEC-66BD-4519-B1C9-9E10610384BB}"/>
                </msink:context>
              </emma:interpretation>
              <emma:one-of disjunction-type="recognition" id="oneOf6">
                <emma:interpretation id="interp30" emma:lang="fr-FR" emma:confidence="0">
                  <emma:literal>reconnote.</emma:literal>
                </emma:interpretation>
                <emma:interpretation id="interp31" emma:lang="fr-FR" emma:confidence="0">
                  <emma:literal>recrute.</emma:literal>
                </emma:interpretation>
                <emma:interpretation id="interp32" emma:lang="fr-FR" emma:confidence="0">
                  <emma:literal>reconnote,</emma:literal>
                </emma:interpretation>
                <emma:interpretation id="interp33" emma:lang="fr-FR" emma:confidence="0">
                  <emma:literal>recrute,</emma:literal>
                </emma:interpretation>
                <emma:interpretation id="interp34" emma:lang="fr-FR" emma:confidence="0">
                  <emma:literal>recompte.</emma:literal>
                </emma:interpretation>
              </emma:one-of>
            </emma:emma>
          </inkml:annotationXML>
          <inkml:trace contextRef="#ctx0" brushRef="#br0" timeOffset="117313.2876">-6100 1831 27 0,'-9'-3'13'0,"1"-1"-2"0,8 0 13 16,-8 0-23-16,-1 4 0 15,1 0 2-15,-5 0 0 16,-4 4-3-16,1-4 1 15,-1 8 3-15,0 7 0 16,0 11-1-16,0 7 1 16,1 8-1-16,3 1 0 15,9-1-2-15,4-8 1 16,8 8-2-16,9-7 1 16,4-12-2-16,4-10 1 15,9-5-2-15,8-11 1 16,4-11-4-16,4-7 0 0,5 0-9 15,0-5 1-15</inkml:trace>
          <inkml:trace contextRef="#ctx0" brushRef="#br0" timeOffset="118018.0405">-5550 2074 29 0,'0'23'14'0,"5"-12"-4"15,-5-4 15-15,-9 1-23 16,1 3 0-16,-9 4 1 16,-4-8 0-16,-9 1-4 15,-7-1 1-15,-1-7 2 16,-4 4 0-16,8-4-1 16,1 0 0-16,3-4 0 15,1-3 0-15,8-4 0 0,4-4 0 16,4-11-1-16,9-1 0 15,8-6 0-15,5-5 0 16,3-3-1-16,5 8 1 16,8-1-1-16,1 0 1 15,3 8 0-15,-4 8 0 16,0 6 0-16,9 5 1 16,-9 7 0-16,-4 4 0 15,0 7 1-15,0 11 0 16,-4 1-1-16,0-1 0 0,0 4 0 15,-5-7 1-15,1-4-2 16,0-11 0-16,-1 3 0 16,1-7 0-16,-5-11 0 15,5-4 0-15,-1-4 0 16,1-3 0-16,0 3-1 16,-1 4 1-16,1 0 0 15,-1 4 0-15,1 0 0 16,-5 3 0-16,1 5 0 15,-1 3 0-15,5 3 0 16,-1-3 0-16,1 4 0 16,0 0 0-16,-5 7 0 15,5-7 1-15,-1 3-2 16,1-3 1-16,-1-8 0 16,1-3 0-16,0 3 0 0,3-3 1 15,1-5-2-15,8 1 1 16,1 4 1-16,3 7 0 15,-8 4 2-15,-4 10 0 16,0 5 0-16,-5 4 0 16,9 6 0-16,-8-2 1 15,4-9-2-15,8 5 0 16,0-8-7-16,0 0 1 16,1-12-12-16,-1 5 0 15</inkml:trace>
          <inkml:trace contextRef="#ctx0" brushRef="#br0" timeOffset="118979.254">-4840 2026 38 0,'-12'18'19'0,"20"-14"-18"0,-4 0 20 15,1-4-21-15,7-4 0 16,5-11 0-16,4-7 1 15,4-16-1-15,5 8 0 0,-1-3 0 16,-4-1 1-16,1 1-1 16,-5 6 1-16,-5 5 0 15,1 7 1-15,0 8-1 16,0 10 1-16,4 5-1 16,0 7 1-16,4 11-1 15,0 8 1-15,0-1-2 16,-4 1 1-16,-4-1-1 15,-8 1 1-15,-9-4 0 16,-4-4 0-16,-1-7 0 16,-3 3 1-16,-9-11-1 15,0-7 0-15,0 0-1 16,5-12 1-16,8-3-2 16,-1-8 1-16,5-10-1 15,13-13 0-15,4-6 0 16,8-4 1-16,5-4-1 15,-1-4 0-15,0-7 1 0,1 3 0 16,-5 4 0-16,-4 4 0 16,-4 15 1-16,-5 11 0 15,1 12 1-15,-5 18 0 16,-3 11 0-16,-1 26 1 16,-4 8-1-16,4 11 1 15,-4 11-2-15,4 8 1 16,0-8-2-16,1-3 1 15,-1-1-1-15,4-7 1 0,1-11-2 16,-1-11 0-16,0-16-2 16,-3-3 1-16,-1-11-1 15,-4-4 1-15,0-19-1 16,0-3 0-16,-4-12 1 16,-1-7 1-16,5-4 1 15,5 1 0-15,3-1 0 16,5 0 1-16,3 8-1 15,1 7 0-15,4-4-1 16,4 4 1-16,-4 8-8 16,1-1 1-16,-1 8-5 15,-9 23 0-15</inkml:trace>
          <inkml:trace contextRef="#ctx0" brushRef="#br0" timeOffset="119294.1338">-3982 2003 39 0,'8'-4'19'0,"30"-37"-20"0,-25 23 31 15,-1-1-29-15,5 0 0 16,4 1 1-16,4 3 0 15,0 4-2-15,-4-1 1 0,5 5 2 16,-5 3 0-16,0 4-1 16,-5 8 1-1,5 25-1 1,0 1 0-16,-4-4-2 16,4-4 0-16,-4 11-5 15,0-18 1-15,0-8-10 16,4 0 1-16</inkml:trace>
          <inkml:trace contextRef="#ctx0" brushRef="#br0" timeOffset="119444.0481">-3402 2067 45 0,'-17'41'22'0,"13"-30"-20"16,4-7 34-16,0-1-42 15,4 1 1-15,4-11-21 0,5-4 1 16</inkml:trace>
          <inkml:trace contextRef="#ctx0" brushRef="#br0" timeOffset="116757.084">-7508 2070 25 0,'-13'0'12'0,"22"-3"-7"16,-5-1 12-16,-4-3-15 16,8-5 0-16,1-6 1 15,-1-9 1-15,1-2-5 16,3 6 1-16,1-3 2 0,0 0 1 16,3 3-1-16,1 5 0 15,0 3 0-15,-4 4 0 16,3 7-1-16,-3 4 1 15,0 11-1-15,-1 0 1 16,1 8-1-16,-1 7 0 16,1 0-1-16,0 8 1 15,-1 11-1-15,5-15 1 16,0 0-2-16,12-1 1 16,5-6 0-16,4-8 0 15,-1-4-1-15,10-15 1 0,-1-7 0 16,-4-4 0-16,0-4 0 15,-4-10 0-15,-5-5 0 16,-3-7 1-16,-9 3-1 16,-4 9 0-16,-9-5 0 15,-4 8 1-15,-8 3-1 16,-4 8 0-16,-5 8 0 16,-8 11 0-16,-8 11 0 15,3 7 1-15,1 15-1 16,4 5 1-16,9 10-1 15,12-7 1-15,8-1-1 16,9 1 1-16,4-7-1 16,8-12 1-16,9-8-2 15,8 1 0-15,0-11-3 16,1-8 1-16,7-12-9 0,9-3 1 16</inkml:trace>
        </inkml:traceGroup>
        <inkml:traceGroup>
          <inkml:annotationXML>
            <emma:emma xmlns:emma="http://www.w3.org/2003/04/emma" version="1.0">
              <emma:interpretation id="{02205F02-1B02-4C99-BF03-F49ED9AC5D37}" emma:medium="tactile" emma:mode="ink">
                <msink:context xmlns:msink="http://schemas.microsoft.com/ink/2010/main" type="inkWord" rotatedBoundingBox="6298,3221 8285,3276 8253,4411 6267,4355"/>
              </emma:interpretation>
              <emma:one-of disjunction-type="recognition" id="oneOf7">
                <emma:interpretation id="interp35" emma:lang="fr-FR" emma:confidence="0">
                  <emma:literal>easy</emma:literal>
                </emma:interpretation>
                <emma:interpretation id="interp36" emma:lang="fr-FR" emma:confidence="0">
                  <emma:literal>cosy</emma:literal>
                </emma:interpretation>
                <emma:interpretation id="interp37" emma:lang="fr-FR" emma:confidence="0">
                  <emma:literal>cay</emma:literal>
                </emma:interpretation>
                <emma:interpretation id="interp38" emma:lang="fr-FR" emma:confidence="0">
                  <emma:literal>cary</emma:literal>
                </emma:interpretation>
                <emma:interpretation id="interp39" emma:lang="fr-FR" emma:confidence="0">
                  <emma:literal>carys</emma:literal>
                </emma:interpretation>
              </emma:one-of>
            </emma:emma>
          </inkml:annotationXML>
          <inkml:trace contextRef="#ctx0" brushRef="#br0" timeOffset="121967.0879">-2768 1910 24 0,'-8'19'12'0,"16"-23"-7"0,-4 11 12 0,9-7-15 15,-5 0 0-15,5 0 0 16,4-3 1-16,0-5-4 16,4-7 1-16,0-4 3 15,0 1 0-15,-5-1-1 16,-3-7 0-16,-5 0 0 15,1 0 1-15,-9-1-1 16,-9 5 0-16,-7 7 0 16,-5 0 1-16,-9 8 0 15,1 10 0-15,-5 9 0 16,-4 10 0-16,9 8-1 16,0 7 1-16,3 12-2 15,5 3 1-15,9 4-2 16,7-4 1-16,10-3-2 15,7-4 1-15,9-4-1 16,13-7 1-16,8-8 0 0,8-8 0 16,13-10-2-16,5-1 1 15,-5-10-2-15,0 3 0 16,-9-8-2-16,-7 4 0 16,-10-3-1-16,-3-4 0 15,0 3 0-15,-9-7 1 16,0 0 2-16,-4 0 0 15,0-3 2-15,4-1 0 16,-4 0 2-16,-4-3 1 16,0 3 0-16,-4-3 1 15,3-4 0-15,-3-4 1 0,0 4-1 16,-1 0 0-16,1-1-1 16,-5 1 0-16,-4 0 0 15,-4 0 0-15,-4 4 0 16,-4 3 0-16,-5 0 0 15,-8 8 1-15,0 7-1 16,-4 8 0-16,0 7 0 16,-1 4 0-16,-3 11-1 15,0 12 1-15,-1 3-2 16,1 7 0-16,8-3 0 16,4 4 0-16,9-4-1 15,3 3 1-15,14-14-1 16,3-4 1-16,5-15-1 15,0-8 1-15,4-11 0 16,4-3 0-16,0-12-1 0,1-3 1 16,-5-4 0-16,-4-4 0 15,-5 7 0-15,-3-3 0 16,-1 4 0-16,-8 7 1 16,0 11-1-16,-4-3 1 15,4 10-1-15,-4 5 0 16,4 7 0-16,4 0 0 15,4 3 0-15,5 1 0 16,4 0-1-16,4-4 1 16,4-4-1-16,4-7 0 15,5-4 1-15,4-4 0 16,-1-11 0-16,-3-4 0 0,0 1 0 16,-5-16 0-16,-4 0 1 15,-4 1 0-15,-8 3-1 16,0 4 0-16,-5 3 0 15,-4 5 0-15,0 3 0 16,5 7 1-16,-1 1-1 16,9 3 0-16,0 4-1 15,0 7 1-15,-1 5 0 16,5 6 0-16,5 5-1 16,-5 3 1-16,0 4 0 15,-5-4 1-15,-3 4 0 16,-5-8 0-16,-8 1 0 15,-4 3 1-15,-4 0-1 16,-9 0 1-16,0 4-1 16,-8-11 1-16,-4 3-2 15,3-11 1-15,5 0-2 16,9-3 0-16,-1-1-1 0,9-7 1 16,4-3-1-16,8-5 1 15,5-3-1-15,4 3 0 16,4-6 0-16,4-5 1 15,9-7 0-15,-1 0 0 16,-3-8 0-16,-1 0 0 16,0-7 1-16,-3 4 0 15,-5 7 0-15,-4 0 1 16,-5 8 0-16,-3-1 1 0,-1 8 0 16,-4 4 0-16,-4 4-1 15,0 7 1-15,0 0-1 16,4 11 0-16,1 15-1 15,3 0 0-15,0 4-1 16,9-4 1-16,8 0-1 16,1-7 1-16,3-4-1 15,5-8 1-15,-1-7-1 16,1-7 1-16,-5-4 0 16,-4 0 0-16,-4-16 0 15,-4 5 1-15,-4 3-1 16,-5 1 1-16,-3 10-1 15,-1 1 1-15,-8 10-1 16,-1 5 1-16,-3 3-1 16,4 4 0-16,-1 7 0 15,1 8 0-15,0 8 0 0,4 7 0 16,0 7 0-16,0 0 0 16,0 8 0-16,-4 3 0 15,-5 16 0-15,-3-8 0 16,-9 3 0-16,-4 1 1 15,-13-4-1-15,0-7 1 16,-4-16 0-16,4-7 0 16,0-15-1-16,5-3 1 15,3-19 0-15,9-12 0 16,4-11-1-16,9-10 0 16,8-9-1-16,13-7 1 15,8-7-1-15,12 11 1 0,9 4-1 16,9 3 1-16,8 0-1 15,-9 8 0-15,0 0-7 16,-3 4 1-16,7 7-7 16,-7 0 0-16</inkml:trace>
        </inkml:traceGroup>
      </inkml:traceGroup>
    </inkml:traceGroup>
    <inkml:traceGroup>
      <inkml:annotationXML>
        <emma:emma xmlns:emma="http://www.w3.org/2003/04/emma" version="1.0">
          <emma:interpretation id="{AF683EB0-8246-4C0C-A68B-E246BBD790BD}" emma:medium="tactile" emma:mode="ink">
            <msink:context xmlns:msink="http://schemas.microsoft.com/ink/2010/main" type="paragraph" rotatedBoundingBox="6519,2500 1774,2830 1717,2011 6462,168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9220EC2-89A4-4C1F-B956-A664CADF761C}" emma:medium="tactile" emma:mode="ink">
              <msink:context xmlns:msink="http://schemas.microsoft.com/ink/2010/main" type="line" rotatedBoundingBox="6519,2500 1774,2830 1717,2011 6462,1680"/>
            </emma:interpretation>
          </emma:emma>
        </inkml:annotationXML>
        <inkml:traceGroup>
          <inkml:annotationXML>
            <emma:emma xmlns:emma="http://www.w3.org/2003/04/emma" version="1.0">
              <emma:interpretation id="{7A182CC3-187F-4BDC-AD3A-D1FDFF2E79BE}" emma:medium="tactile" emma:mode="ink">
                <msink:context xmlns:msink="http://schemas.microsoft.com/ink/2010/main" type="inkWord" rotatedBoundingBox="6513,2409 6089,2438 6041,1744 6464,1715"/>
              </emma:interpretation>
              <emma:one-of disjunction-type="recognition" id="oneOf8">
                <emma:interpretation id="interp40" emma:lang="fr-FR" emma:confidence="0">
                  <emma:literal>8</emma:literal>
                </emma:interpretation>
                <emma:interpretation id="interp41" emma:lang="fr-FR" emma:confidence="0">
                  <emma:literal>9</emma:literal>
                </emma:interpretation>
                <emma:interpretation id="interp42" emma:lang="fr-FR" emma:confidence="0">
                  <emma:literal>J</emma:literal>
                </emma:interpretation>
                <emma:interpretation id="interp43" emma:lang="fr-FR" emma:confidence="0">
                  <emma:literal>*</emma:literal>
                </emma:interpretation>
                <emma:interpretation id="interp44" emma:lang="fr-FR" emma:confidence="0">
                  <emma:literal>X</emma:literal>
                </emma:interpretation>
              </emma:one-of>
            </emma:emma>
          </inkml:annotationXML>
          <inkml:trace contextRef="#ctx0" brushRef="#br0" timeOffset="114895.8801">-2810 741 39 0,'0'7'19'0,"0"-11"-17"0,0 4 21 15,0 0-22-15,0 0 0 16,-4 12 0-16,-4-1 1 16,-1 4-3-16,-3 3 1 15,-5 1 1-15,-4 0 0 0,-5-1-1 16,-3-6 1-16,-5-9-1 16,1 1 0-16,3 0 0 15,5-8 0-15,8 0-1 16,5-14 1-16,8-5-1 15,12-3 1-15,5-11-1 16,8-15 1-16,4-1-1 16,4-7 1-16,-4-3 0 15,-4-1 0-15,-4-3 0 16,-8 7 1-16,-9 8-1 16,0 15 1-16,-13 11 0 15,0-8 1-15,-3 27-1 16,-1 10 0-16,0 20 0 15,4 3 0-15,9 15 0 16,17 4 0-16,12 22-1 16,4 4 1-16,5 0-1 15,4 4 0-15,4-12 0 0,0-3 0 16,0-11-6-16,-8-8 1 16,-5-19-7-16,-4-3 0 15</inkml:trace>
        </inkml:traceGroup>
        <inkml:traceGroup>
          <inkml:annotationXML>
            <emma:emma xmlns:emma="http://www.w3.org/2003/04/emma" version="1.0">
              <emma:interpretation id="{3D599D97-2E43-496D-8712-C01F26D62413}" emma:medium="tactile" emma:mode="ink">
                <msink:context xmlns:msink="http://schemas.microsoft.com/ink/2010/main" type="inkWord" rotatedBoundingBox="5516,2570 1774,2830 1717,2011 5459,1750"/>
              </emma:interpretation>
              <emma:one-of disjunction-type="recognition" id="oneOf9">
                <emma:interpretation id="interp45" emma:lang="fr-FR" emma:confidence="0">
                  <emma:literal>Piaffe</emma:literal>
                </emma:interpretation>
                <emma:interpretation id="interp46" emma:lang="fr-FR" emma:confidence="0">
                  <emma:literal>Pipos</emma:literal>
                </emma:interpretation>
                <emma:interpretation id="interp47" emma:lang="fr-FR" emma:confidence="0">
                  <emma:literal>aviation</emma:literal>
                </emma:interpretation>
                <emma:interpretation id="interp48" emma:lang="fr-FR" emma:confidence="0">
                  <emma:literal>Piaffa</emma:literal>
                </emma:interpretation>
                <emma:interpretation id="interp49" emma:lang="fr-FR" emma:confidence="0">
                  <emma:literal>Piaf</emma:literal>
                </emma:interpretation>
              </emma:one-of>
            </emma:emma>
          </inkml:annotationXML>
          <inkml:trace contextRef="#ctx0" brushRef="#br0" timeOffset="109610.4326">-7260 1032 28 0,'4'8'14'0,"0"-12"-12"0,-4 4 15 15,5-4-15 1,3-3 1-16,0-1 1 0,-3 1 1 16,-1 3-7-16,-4-4 1 15,0 1 3-15,0-8 1 16,-4 4-2-16,-5-4 0 15,-3 7-1-15,-1-3 0 16,-4 11 1-16,-4 8 0 16,0-1 0-16,4 4 0 15,1 4 0-15,-1 8 1 0,4-1-2 16,1 4 1-16,3 8-1 16,5-12 0-16,0 8 0 15,4-7 0-15,8-1-1 16,1-7 1-16,3-4 0 15,1 0 0-15,4-3 0 16,4-12 0-16,0-3-1 16,0-5 1-16,0-3 0 15,0-3 0-15,-5-12 0 16,1-4 0-16,0 1 0 16,0-12 0-16,4-7 0 15,-4-1 1-15,-1-3-1 16,-7 8 0-16,-1 3 0 15,1 4 0-15,-5 3 0 16,-8 12 0-16,-5 4 0 16,1 7 1-16,4 7-1 0,-5 12 0 15,5 7 0-15,0 12 1 16,0 3-1-16,4 15 0 16,-5 0 0-16,5 8 0 15,0-1 0-15,0 8 0 16,5-7 0-16,11-8 0 15,5-4-1-15,5-3 1 16,7-15-1-16,1-1 0 16,4-10-9-16,4-8 0 15,0-8-1-15,0-7 1 16</inkml:trace>
          <inkml:trace contextRef="#ctx0" brushRef="#br0" timeOffset="110182.0349">-6583 965 24 0,'0'-26'12'0,"-13"-15"-10"0,9 29 20 0,-5 1-19 16,-3 4 0-16,-1 7 2 15,-4 3 0-15,1 5-6 16,-1 11 1-16,0 3 3 16,0 0 1-16,4 8-2 15,5 0 1-15,4 0-2 16,4-4 0-16,8-3-1 16,5-1 0-16,8-3-1 15,4-4 1-15,9 0-4 16,-1-4 0-16,9-4-7 15,0-10 0-15</inkml:trace>
          <inkml:trace contextRef="#ctx0" brushRef="#br0" timeOffset="111127.7555">-6651 1017 34 0,'-4'0'17'0,"4"8"-20"0,0-8 25 16,9 0-23-16,3 0 1 15,5-4-7-15,0-4 1 16,16-3 1-16,1-8 0 16</inkml:trace>
          <inkml:trace contextRef="#ctx0" brushRef="#br0" timeOffset="110708.7924">-6302 842 36 0,'17'14'18'0,"8"-43"-20"0,-12 17 34 15,8 1-33-15,0 0 1 16,4-4 0-16,9 0 0 15,-1 0-3-15,5 4 0 16,0 0-7-16,-5 3 0 16</inkml:trace>
          <inkml:trace contextRef="#ctx0" brushRef="#br0" timeOffset="110542.8381">-6193 382 30 0,'-21'15'15'0,"9"7"-11"0,8-10 20 0,-1 3-24 15,5 11 1-15,0 7-1 16,0 12 1-16,0 7-1 16,0 8 0-16,5 4 0 15,-5-1 1-15,4-3-1 16,0-4 0-16,-4-4-1 16,8-11 1-16,1-7-7 15,-1-12 0-15,1-7-3 16,3-11 1-16</inkml:trace>
          <inkml:trace contextRef="#ctx0" brushRef="#br0" timeOffset="112162.8275">-6109 1137 28 0,'0'3'14'0,"13"1"-13"0,-5-4 22 15,1-4-22-15,3 1 1 16,5-5 0-16,4-3 0 0,4-4-3 15,1 0 1-15,-1-7 2 16,-4 3 0-16,0-7-1 16,-4 3 0-16,0-6 0 15,-5 6 0-15,-8 1 0 16,-4 3 0 0,-16 4-1-1,-1 8 1-15,-4 10-1 16,0 5 1-16,0 7 0 15,0 7 0-15,8 4 0 16,5 4 0-16,8 0-1 16,8 0 1-16,9-8-1 15,4-3 0-15,8 0 0 16,18-8 0-16,7-7-1 16,9-8 0-16,0-7-4 15,-4-4 0-15,-4-4-6 0,-1 0 1 16</inkml:trace>
          <inkml:trace contextRef="#ctx0" brushRef="#br0" timeOffset="112718.6299">-5323 815 29 0,'-25'8'14'0,"-17"-1"-6"16,34-3 19-16,-5 4-26 16,0 14 1-16,-3 0 1 15,3 8 0-15,0 4-4 16,5-1 0-16,4 1 2 15,4 0 1-15,8-4-2 16,9-4 1-16,8-4-2 16,5-7 1-16,3-11-1 15,5-8 0-15,8-7 0 16,0-15 0-16,1-8 0 16,-1-7 0-16,-12-15 0 15,-9-4 0-15,-8-3 1 16,-9-4 0-16,-8 7 0 15,-4 0 1-15,0 4-1 16,-5 0 1-16,1 15 0 0,4 7 1 16,-1 8-1-16,1 11 0 15,0 8 0-15,0 14 0 16,8 4-1-16,4 19 1 16,5 15-1-16,-5 15 1 15,5 0-2-15,0 11 1 16,-5-4-1-16,0 0 0 0,1 0-1 15,-5-11 0-15,4-15-3 16,-3-7 1-16,-1-8-7 16,0-7 0-16</inkml:trace>
          <inkml:trace contextRef="#ctx0" brushRef="#br0" timeOffset="112958.3718">-4957 901 26 0,'38'-15'13'0,"-13"0"-14"16,-13 12 17-16,1-9-16 16,4 5 1-16,4 7-1 15,0 0 1-15,0 0 0 16,0 4 1-16,-4 7 1 16,0 4 1-16,-5 4-1 15,-3 3 1-15,-1 4 0 0,-4 4 0 16,0 0-2-16,1-4 1 15,3-4-3-15,5-3 0 16,3-8-11-16,1-7 1 16</inkml:trace>
          <inkml:trace contextRef="#ctx0" brushRef="#br0" timeOffset="113109.3946">-4718 565 43 0,'-21'-4'21'0,"26"-18"-28"0,3 15 32 0,5-5-45 15,12-3 0-15</inkml:trace>
          <inkml:trace contextRef="#ctx0" brushRef="#br0" timeOffset="114009.8153">-4222 871 30 0,'9'8'15'0,"-9"33"-14"0,0-34 30 0,-5 5-30 16,-3-1 0-16,-5 4 0 15,-3 0 0-15,-10 0-2 16,-3 0 1-16,0-8 1 15,-5 1 0-15,0-8 0 16,9-4 0-16,4-4-1 16,4-3 1-16,0-4 0 15,9 0 0-15,4-11-1 16,8 0 0-16,13-4 0 16,4 4 0-16,4 4-1 15,0-1 1-15,5 8 0 16,-5 4 0-16,0 4 0 15,0 10 0-15,-4-3 0 16,-4 11 0-16,0 1 0 0,-4 6 1 16,-5 1-1-16,0 0 1 15,1-8-1-15,-1 4 1 16,1-11-1-16,-1-8 0 16,0 4-1-16,1-11 1 15,3-1-1-15,1-3 1 16,0 1 0-16,-1-5 0 15,1 4 0-15,-1 4 0 16,1 0 0-16,0 3 1 0,-1 16-1 16,1-5 0-16,-5 5 0 15,5 3 0-15,0-7-1 16,-1-1 1-16,1 1 0 16,4-4 0-16,-5-7 0 15,9-1 0-15,-4-3-1 16,0 0 1-16,4 7 1 15,-4-3 0-15,-1 10 2 16,-3 12 0-16,0 0 1 16,-5 8 0-16,9 3 0 15,0-8 0-15,4 1-3 16,4-4 1-16,4-4-16 16,5-3 1-16</inkml:trace>
        </inkml:traceGroup>
      </inkml:traceGroup>
    </inkml:traceGroup>
    <inkml:traceGroup>
      <inkml:annotationXML>
        <emma:emma xmlns:emma="http://www.w3.org/2003/04/emma" version="1.0">
          <emma:interpretation id="{49F6DA65-EADD-40E4-99B7-8B184A554080}" emma:medium="tactile" emma:mode="ink">
            <msink:context xmlns:msink="http://schemas.microsoft.com/ink/2010/main" type="paragraph" rotatedBoundingBox="1211,469 1374,2000 975,2043 812,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27E4F9-C556-4264-88DF-905E3C89666D}" emma:medium="tactile" emma:mode="ink">
              <msink:context xmlns:msink="http://schemas.microsoft.com/ink/2010/main" type="line" rotatedBoundingBox="1211,469 1374,2000 975,2043 812,511"/>
            </emma:interpretation>
          </emma:emma>
        </inkml:annotationXML>
        <inkml:traceGroup>
          <inkml:annotationXML>
            <emma:emma xmlns:emma="http://www.w3.org/2003/04/emma" version="1.0">
              <emma:interpretation id="{3A721B50-C287-491E-AACB-73565C4000ED}" emma:medium="tactile" emma:mode="ink">
                <msink:context xmlns:msink="http://schemas.microsoft.com/ink/2010/main" type="inkWord" rotatedBoundingBox="1161,444 1287,989 891,1081 764,536">
                  <msink:destinationLink direction="with" ref="{8F20FEEC-66BD-4519-B1C9-9E10610384BB}"/>
                </msink:context>
              </emma:interpretation>
              <emma:one-of disjunction-type="recognition" id="oneOf10">
                <emma:interpretation id="interp50" emma:lang="fr-FR" emma:confidence="0">
                  <emma:literal>=</emma:literal>
                </emma:interpretation>
                <emma:interpretation id="interp51" emma:lang="fr-FR" emma:confidence="0">
                  <emma:literal>#</emma:literal>
                </emma:interpretation>
                <emma:interpretation id="interp52" emma:lang="fr-FR" emma:confidence="0">
                  <emma:literal>x</emma:literal>
                </emma:interpretation>
                <emma:interpretation id="interp53" emma:lang="fr-FR" emma:confidence="0">
                  <emma:literal>X</emma:literal>
                </emma:interpretation>
                <emma:interpretation id="interp54" emma:lang="fr-FR" emma:confidence="0">
                  <emma:literal>C</emma:literal>
                </emma:interpretation>
              </emma:one-of>
            </emma:emma>
          </inkml:annotationXML>
          <inkml:trace contextRef="#ctx0" brushRef="#br0" timeOffset="-54002.2196">-8256-985 34 0,'-4'-11'17'0,"16"-4"-14"0,-7 4 18 16,-10 11-20-16,1-8 1 15,4 1 1-15,0 7 0 16,0 0-4-16,0 0 1 16,0-4 2-16,0 4 1 15,-4 4-1-15,0-1 1 16,4 9-1-16,-4 3 0 16,-1 3 0-16,-3 12 0 15,4-7-1-15,-5 10 0 0,1 12 0 16,4-4 0-16,4 0-1 15,-4 0 0-15,4-3 0 16,-9-1 0-16,9-11-3 16,0 0 1-16,0-7-9 15,4-8 0-15,5-3-2 16,3-12 1-16</inkml:trace>
          <inkml:trace contextRef="#ctx0" brushRef="#br0" timeOffset="-53566.0746">-7983-959 29 0,'-4'0'14'0,"0"4"-13"0,4-4 24 15,-4 0-23-15,4 7 0 16,-5-7 1-16,1 12 0 16,-4-9-4-16,-1 8 1 15,-3-3 2-15,-1-1 0 16,1 5-1-16,-1-1 1 16,5-7-1-16,-5 3 0 0,5 1-1 15,-1-1 1-15,1-3-1 16,4 3 0-16,-1-3 0 15,5 0 0-15,0 3 0 16,-8-3 0-16,8 3 0 16,8-3 0-16,1 4 0 15,-1 3 1-15,5 4 0 16,4 3 0-16,4 1 1 16,0 3 0-16,4 5 0 15,0 2 0-15,-4 1-2 16,0 0 1-16,-8 0-13 15,-1 4 1-15</inkml:trace>
        </inkml:traceGroup>
        <inkml:traceGroup>
          <inkml:annotationXML>
            <emma:emma xmlns:emma="http://www.w3.org/2003/04/emma" version="1.0">
              <emma:interpretation id="{704D842F-CB81-4718-AF3E-9DACA42D3661}" emma:medium="tactile" emma:mode="ink">
                <msink:context xmlns:msink="http://schemas.microsoft.com/ink/2010/main" type="inkWord" rotatedBoundingBox="925,1987 1260,1690 1382,1829 1047,2125">
                  <msink:destinationLink direction="with" ref="{8F20FEEC-66BD-4519-B1C9-9E10610384BB}"/>
                </msink:context>
              </emma:interpretation>
              <emma:one-of disjunction-type="recognition" id="oneOf11">
                <emma:interpretation id="interp55" emma:lang="fr-FR" emma:confidence="0">
                  <emma:literal>.</emma:literal>
                </emma:interpretation>
                <emma:interpretation id="interp56" emma:lang="fr-FR" emma:confidence="0">
                  <emma:literal>7</emma:literal>
                </emma:interpretation>
                <emma:interpretation id="interp57" emma:lang="fr-FR" emma:confidence="0">
                  <emma:literal>4</emma:literal>
                </emma:interpretation>
                <emma:interpretation id="interp58" emma:lang="fr-FR" emma:confidence="0">
                  <emma:literal>6</emma:literal>
                </emma:interpretation>
                <emma:interpretation id="interp59" emma:lang="fr-FR" emma:confidence="0">
                  <emma:literal>'</emma:literal>
                </emma:interpretation>
              </emma:one-of>
            </emma:emma>
          </inkml:annotationXML>
          <inkml:trace contextRef="#ctx0" brushRef="#br0" timeOffset="-59813.0595">-8189 494 18 0,'-8'8'9'0,"4"-16"-1"0,4 8 9 0,0 0-16 16,0 0 0-16,0 0 3 15,0 0 0-15,0 0-4 16,0 4 0-16,0-4 4 16,0 0 0-16,0 4-1 15,0-4 1-15,0 0-2 16,0 0 0-16,0 0-1 15,0 0 1-15,4-4-1 16,4 0 0-16,1-3 0 16,-1-5 0-16,5-2 0 15,-1-1 0-15,1-8 0 16,8 1 0-16,-4-1-1 0,4-7 1 16,0 8 0-16,0-8 0 15,0 4 0-15,-4 0 1 16,-5 3 0-16,1 9 0 15,-1-5 0-15,1 8 0 16,-5 3-1-16,1 8 1 16,-1 0-2-16,1 0 1 15,-1 8-1-15,5-5 0 16,-1 9 0-16,-3 3 0 16,-1-1 0-16,0 1 0 15,1 0-2-15,-1-7 0 0,1 3-2 16,-5 0 0-16,0 4-10 15,-4 0 1-15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8:07.257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E8F82CED-63D1-47A6-9FA3-294882D39154}" emma:medium="tactile" emma:mode="ink">
          <msink:context xmlns:msink="http://schemas.microsoft.com/ink/2010/main" type="inkDrawing" rotatedBoundingBox="-376,16423 8068,9879 9402,11601 957,18145" semanticType="verticalRange" shapeName="Other">
            <msink:sourceLink direction="with" ref="{CF5EAF1D-B7C7-4005-81B1-A2B299849855}"/>
          </msink:context>
        </emma:interpretation>
      </emma:emma>
    </inkml:annotationXML>
    <inkml:trace contextRef="#ctx0" brushRef="#br0">1 6898 18 0,'0'-14'9'0,"4"2"-6"0,-4 20 9 0,0-8-11 15,0-8 0-15,0 8 0 16,0 0 0-16,0-3-2 16,4-5 1-16,1 1 1 15,-5-1 1-15,0 8-1 16,0-11 0-16,0 0 0 16,0 11 1-16,0-15-1 15,0 7 1-15,0 1-1 16,0-1 1-16,0 8-2 15,0-7 1-15,4-4 0 16,-4 3 1-16,4 1-1 16,-4-1 0-16,0 1-1 15,-4-1 1-15,4 8 0 16,0-7 1-16,-4-1-2 16,4 1 1-16,0 0 0 15,0-1 0-15,0 1-1 16,0-1 1-16,0-3-1 0,0 3 1 15,-5 1-1-15,5-4 1 16,0 0-1-16,0-1 1 16,-4 5-1-16,4-4 1 15,-4-1-1-15,4 1 0 16,-4 0 0-16,8 0 1 16,-4 0-1-16,0-1 1 15,0 5-1-15,0-4 0 16,0-4 0-16,0 4 1 15,4-8-1-15,-4 11 0 16,0-6 0-16,0 2 0 16,0-3 0-16,0 0 1 0,4-3-1 15,-4 7 0-15,0-4 0 16,0-4 0-16,0 4 0 16,5-4 0-16,-5 4 0 15,0-3 0-15,4 3 0 16,-4 4 1-16,0-1-1 15,8-10 0-15,-4 3 0 16,1-3 1-16,-1 14-1 16,0-10 0-16,-4-1 0 15,8 0 0-15,-3 4 0 16,-1 0 0-16,0 1 0 16,-4 2 0-16,4-3 0 15,0 0 0-15,1 0 0 16,-5 1 0-16,4 2 0 0,-4 1 1 15,4-4-1-15,-4 0 0 16,0 4 0-16,8-4 0 16,-8 0 0-16,0 4 1 15,5-4-1-15,-1 0 0 16,0 0 0-16,0 4 0 16,-4-4 0-16,4 0 1 15,1 0-1-15,-1 4 0 16,0-8 0-16,0 8 0 15,0 0 0-15,-4-4 0 16,5 0 0-16,-1 0 0 0,0 0 0 16,0 4 0-16,0-8 0 15,1 8 0-15,-1-8 0 16,0 1 0-16,0 3 0 16,-4 0 1-16,4 0-1 15,1-4 0-15,-1 8 0 16,-4-4 0-16,4-4 0 15,-4 4 0-15,4 8 0 16,-4-4 0-16,4-1 0 16,1 1 1-16,-1 0-1 15,0-4 0-15,0 4 0 16,0-4 0-16,1 4 0 16,3-4 0-16,-4 4-1 15,5-4 1-15,-5 0 0 16,4 4 1-16,-4-1-1 15,5-3 0-15,-5 4 0 0,4-4 1 16,-3 4-1-16,3-4 1 16,-4 4-2-16,5 0 1 15,-5-1 0-15,0 5 0 16,0-12 0-16,5 1 0 16,-5-1 0-16,0 0 1 15,0 1-1-15,5-1 0 16,-5 0 0-16,0 1 0 15,0 3 0-15,0-4 1 16,1 4-1-16,-1 0 0 0,0 0 0 16,0 0 1-16,1 0-1 15,-1 4 0-15,-4-4 0 16,0 0 0-16,4-4 0 16,0 5 0-16,-4 2-1 15,4-3 1-15,1-3 0 16,-1 3 0-16,0 4 0 15,0-1 1-15,5 1-1 16,-1 0 0-16,0 3 0 16,1-3 0-16,-1 0 0 15,-4-8 1-15,5 8-1 16,3 0 0-16,-3-4-1 16,3 0 1-16,1 0 0 15,0 0 0-15,-1 0 0 16,1 0 0-16,-1 4 0 15,-3-4 0-15,3 4 0 16,-3 4 1-16,3-5-1 16,1 1 0-16,-5-4 0 0,1 4 0 15,-1-4-1-15,1 4 1 16,-1-4 0-16,0 0 0 16,5-4 0-16,-5 4 0 15,1 0 0-15,-1 0 0 16,1 0 0-16,-1-3 0 15,-4-1 0-15,5 0 1 16,-5 1-1-16,0 3 0 16,4-4 0-16,-3 4 1 15,-1 0-1-15,0 0 0 0,0-3 0 16,5 3 0-16,-1-4 0 16,1 4 1-16,-1 0-1 15,0 4 0-15,1 0 1 16,-1 0 0-16,1-1-1 15,-1 1 0-15,5-4 0 16,-5 4 1-16,5-4-1 16,-5 4 0-16,5-4-1 15,-1-4 1-15,1 4 0 16,-1-3 0-16,1-1 0 16,0 4 0-16,-1 0 0 15,-3 4 1-15,-1 3-1 16,0-3 0-16,1-4 0 15,-1 4 0-15,1-4 0 16,-1 4 0-16,5-4 0 0,-5 0 0 16,9 0 0-16,-9 0 0 15,9 0 0-15,-4 0 0 16,-1 4 0-16,1-4 1 16,0 0 0-16,-1 0 0 15,5-3-1-15,-4 6 1 16,-1-14 0-16,1 11 0 15,-5 8-1-15,5-12 1 16,-5 0-1-16,5 1 0 16,-5 3 0-16,9-4 1 15,-9 0-1-15,5 4 0 0,0 4 0 16,-1 0 0-16,1 0 0 16,-5 0 0-16,1-4 0 15,-1 0 0-15,0 0 0 16,1 0 0-16,-1 0 0 15,1 0 0-15,-1 0 0 16,0 0 0-16,1 0 0 16,-1-3 0-16,1 6 0 15,-1-3 0-15,5 4 0 16,-5 0 0-16,5 0 0 16,-5 3 0-16,5-3 0 15,-1 0 0-15,1-4 0 16,0 4 1-16,-1-4-1 15,1 0 0-15,-1 0 0 16,-3 0 0-16,-1 4-1 16,1-4 1-16,-1-4 0 15,0 8 0-15,1-4 0 0,-1 4 0 16,1-4 0-16,-1 0 0 31,5-11 0-31,-5 7 1 16,5-3-1-16,-5-1 0 15,5 5 0-15,3-5 0 16,-3 8 0-16,4 0 0 16,0 0 0-16,-1 4 0 15,1-4 0-15,-4 8 0 16,-1-1 0-16,1 1 1 0,0-4-1 16,8 3 0-16,-5-3-1 15,1 0 1-15,-4-1 0 16,4 1 1-16,-5 0-2 15,1 4 1-15,0-1 0 16,-1 1 1-16,1-1-1 16,-5-3 0-16,1 4-1 15,-1-1 1-15,0-3 0 16,1 0 0-16,-5-1 0 16,4 1 0-16,1 4 0 15,-1-8 0-15,1 11 0 16,-1-7 0-16,0 7 0 15,1-3 0-15,-1 3 0 16,1 0 0-16,-1-3 0 16,5-1 0-16,-1 1 0 15,-3-1 0-15,3-3 0 0,1 0 1 16,-1 0-1-16,-3-4 0 16,3 4 0-16,1-4 0 15,-5 3 0-15,1 1 0 16,3 4 0-16,1-1 0 15,-4-3 0-15,-1 7 1 16,0-3-2-16,1-4 1 16,-1 3 0-16,1-3 0 15,-1 0 0-15,5 0 0 16,3 3 0-16,-3 1 0 16,4 3 0-16,-5-7 1 15,1 3-1-15,0 1 0 0,3-1 0 16,1-3 0-16,-4 4 0 15,4-5 1-15,-5 1-2 16,1-4 1-16,-1 11 0 16,1-3 0-16,0-8 0 15,-1 8 0-15,-3 3 0 16,7-4 0-16,-3 1 0 16,0-1 0-16,-5 5 0 15,5-8 1-15,-1 3-1 16,-3 1 0-16,-1 7 0 15,1-8 0-15,-1 1 0 16,0-1 0-16,1 4 0 16,3 1 0-16,-3-1 0 15,-1 0 0-15,1 0 0 16,-1 1 0-16,0-1 0 0,1 0 0 16,3 4 0-16,-3-3 0 15,3-1 0-15,1 0 0 16,-5-3 0-16,5 3 0 15,0 0-1-15,-1 0 1 16,1 1 0-16,-1-1 0 16,1-4 0-16,0 1 1 15,-1 3-1-15,1 1 0 16,-1-1 0-16,1-4 0 0,0 5 0 16,-1-5 0-16,5 4 0 15,0-3 0-15,4 3 0 16,4-3 0-16,-4-1 0 15,0 4 0-15,0-3 0 16,0 0 0-16,0 3 0 16,0 0 0-16,-4 0 0 15,4-3 0-15,-4 3 0 16,0-3 0-16,-1 3 0 16,-3-4 0-16,0 1 0 15,-1 0 0-15,1 3 0 16,-5 4 0-16,5-4 0 15,-1-7 0-15,1 3 0 16,0 1 0-16,-1-1 0 16,1 5 0-16,0-9 0 15,-1 5 0-15,1 0 0 16,-1 3 0-16,-3-4 0 0,3 1 0 16,1-1 0-16,0 1 0 15,-1-1 0-15,1-3 0 16,-1 4 0-16,1-1 0 15,0 1 0-15,-1-1 0 16,1 1 0-16,-5-1 0 16,1 1-1-16,3 3 1 15,1 0 0-15,-5-3 1 16,9 0-1-16,-4 3 0 16,3-4 0-16,-3 1 0 15,0-1 0-15,-1 1 0 0,5-1 0 16,-4 1 0-16,-1 3 0 15,1-3 0-15,4 3 0 16,-5-3 0-16,5-1 0 16,0 1 0-16,-4 3 0 15,-1-4 0-15,1 5 0 16,4-5 0-16,-5 1 0 16,1-1 0-16,-1 1 0 15,-3-1 0-15,3 5 0 16,-3-1 0-16,-1-4-1 15,1 5 1-15,-1-1 0 16,0 0 0-16,1-7 0 16,-5 4 0-16,4-1 0 15,1 4 1-15,-1-3-1 16,1-4 0-16,-1 3 0 16,0 4 0-16,1-3 0 0,-1-1 0 15,1 1 0-15,3 3 0 16,-3 1 0-16,3-1 0 15,-3 0 0-15,3-3 0 16,-3 3 0-16,3-4 0 16,-3 1 0-16,3 3 0 15,1 0 0-15,0 1 0 16,-1-1 0-16,1 0 0 16,-5 1 0-16,9-1 0 15,-4 0 0-15,-5 0 0 16,0 1 0-16,1-1 0 0,-1-4 0 15,5 1 0-15,4 3 0 16,-5 0 0-16,1 1 0 16,-1-5 0-16,1 4 0 15,4 1 0-15,0-1 0 16,-1 0 0-16,-3 1 0 16,4-1 1-16,0 0-1 15,-1 0 0-15,-3 1-1 16,4-5 1-16,-5 4 0 15,5-3 0-15,0 3 0 16,-4-3 0-16,-1 3 0 16,1-3 0-16,0 3 0 15,-1-4 0-15,1 1 0 16,-1-1 0-16,1 5 0 16,0-1 0-16,-1 0 0 0,1 4 0 15,-1-4 0-15,1 1 0 16,0 3-1-16,-1-8 1 15,1 1 0-15,-1 3 0 16,5 0 0-16,-4 1 0 16,-1-9 0-16,9 9 1 15,-8-5-1-15,4-3 0 16,-5 3 0-16,1 1 0 16,0 0 0-16,-1-5 0 15,1 5 0-15,0-1 0 16,8-3 0-16,0 7 0 0,0 1 0 15,0-5 0-15,0 1 0 16,0-1 0-16,0-3 0 16,0 0 0-16,0 3 0 15,-5 5 0-15,5-9 0 16,-4 5 1-16,0 3-2 16,4-3 1-16,-4-1 0 15,-5 1 0-15,1 3 0 16,0-3 0-16,-1 3 0 15,1-4 0-15,0 5 0 16,-1-1 0-16,1-7 0 16,-1 3 0-16,5 1 0 15,0-1 0-15,0 1 0 16,0-4 0-16,4-1 0 0,-5 1 0 16,1 4 0-16,0-1 0 15,-4 1 0-15,3-4 0 16,-3-1 0-16,4 5 0 15,-5-4 0-15,1 0 0 16,4 7 0-16,4-4 0 16,-4 8-1-16,-1-7 1 15,5-1 0-15,1 1 1 16,-1 3-2-16,0-3 1 16,0-1 0-16,0 1 1 15,0-1-1-15,0 1 0 0,0-1 0 16,0 5 0-16,-5-1 0 15,-3 0 0-15,0-3 0 16,-1-1 0-16,1 1 0 16,-1-1 0-16,1 1 0 15,0-1 0-15,-1 1 0 16,1-1 0-16,4 1-1 16,-5-1 1-16,9 5 0 15,-8-5 1-15,4 1-1 16,-5-1 0-16,5 1 0 15,-4-1 0-15,4 1 0 16,-5 3 0-16,1 0 0 16,4-3 0-16,-5 3 0 15,1 0 0-15,-1 4-1 16,1-3 1-16,0-1 0 16,-1 0 0-16,9-3 0 0,0-1 0 15,0 1 0-15,-4 3 0 16,4-3 0-16,-4-1 0 15,4 1 0-15,-4 3 0 16,-1-3 0-16,1-1 1 16,0 1-2-16,0 3 1 15,0-4 0-15,0 1 1 16,-1-1-2-16,1 1 1 16,0 3 0-16,-4-3 0 15,-1-1 0-15,1 1 1 16,-1 3-2-16,1 0 1 0,4 1 0 15,-5-1 1 1,1-7-1-16,0 7 0 0,-1-4 0 16,1 5 0-16,-1-5 0 15,1 1 0-15,0 3-1 16,-1-3 1-16,1 3 0 16,-1 0 0-16,1 0 0 15,0 1 1-15,-1-1-1 16,1 0 0-16,0-3 0 15,-1 3 0-15,1 0 0 16,-1 0 0-16,1 4 0 16,-5-7 0-16,5 3 0 15,0 1 0-15,3-5 0 16,1 4 0-16,0 1 0 16,0-5 0-16,0 4 0 15,-1 1 0-15,1 3 0 0,0-4 0 16,0-4 0-16,0 5 0 31,4-5 0-31,0 1 0 16,0 7 0-16,0 0 0 15,-5-11 0-15,1 3 0 16,0 8 0-16,-4-4 1 16,-1 4-1-16,-3-7 0 15,-1-1 0-15,5 1 0 16,-1-1 0-16,-3 8 0 15,3 0 0-15,-3-7 0 0,3 0 0 16,-3-5 0-16,3 9 0 16,1 3 0-16,0-4 0 15,-1 4 0-15,1 0 0 16,-1-8 0-16,1 8 0 16,0-7 0-16,-1 3 0 15,1-3 0-15,-5 7 0 16,5-4 0-16,-5 0 0 15,1 4 0-15,3-3 0 16,-3 3 0-16,3-4 0 16,-3 4 0-16,-1 0 0 15,0 0 0-15,1 0 0 16,-1 0 0-16,5-4 0 16,-5-3 0-16,9 3 0 15,-4 4 1-15,4 0-2 16,-5-4 1-16,5 0 0 0,-4 1 0 15,-1-1 0-15,5 0 0 16,-4 0-1-16,-1 4 1 16,1-3 0-16,4 3 0 15,-5-4 0-15,5 4 0 16,4-4 0-16,-8 4 0 16,-1 0 0-16,1 0 0 15,-1-4 0-15,-3 4 0 16,-1 0 0-16,-4 0 0 15,5 0 0-15,-5 0 1 0,4 0-1 16,-3 0 0-16,3 0 0 16,-4 0 1-16,5 0-2 15,-1 0 1-15,0-3 0 16,1 3 0-16,-1 0 0 16,1-4 0-16,-1 0 0 15,1 4 0-15,-5-3 0 16,4-1 0-16,1 0 0 15,-1 4 0-15,0 0 0 16,-3 0 0-16,3-4 0 16,0 1 1-16,1 3-1 15,-5 0 0-15,4 0-1 16,1 0 1-16,-1 0 0 16,-4 0 1-16,5-4-2 15,-5 4 1-15,4-4 0 16,1 0 0-16,-9 4 0 15,4 0 0-15,-4 0 0 0,0 0 0 16,0 0-6-16,-4 4 0 16,-9 7-8-16,1 8 1 15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8:10.004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E813934C-51D0-4B74-A43A-E185C7BC949B}" emma:medium="tactile" emma:mode="ink">
          <msink:context xmlns:msink="http://schemas.microsoft.com/ink/2010/main" type="writingRegion" rotatedBoundingBox="2080,9984 7146,10021 7130,12190 2064,12152"/>
        </emma:interpretation>
      </emma:emma>
    </inkml:annotationXML>
    <inkml:traceGroup>
      <inkml:annotationXML>
        <emma:emma xmlns:emma="http://www.w3.org/2003/04/emma" version="1.0">
          <emma:interpretation id="{3F8936C5-AF0F-44C3-AA39-37F3B1FB2880}" emma:medium="tactile" emma:mode="ink">
            <msink:context xmlns:msink="http://schemas.microsoft.com/ink/2010/main" type="paragraph" rotatedBoundingBox="2097,10193 3956,10301 3899,11295 2040,111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0A0697-293A-4477-A8CE-E4010449E0C8}" emma:medium="tactile" emma:mode="ink">
              <msink:context xmlns:msink="http://schemas.microsoft.com/ink/2010/main" type="line" rotatedBoundingBox="2097,10193 3956,10301 3899,11295 2040,11187"/>
            </emma:interpretation>
          </emma:emma>
        </inkml:annotationXML>
        <inkml:traceGroup>
          <inkml:annotationXML>
            <emma:emma xmlns:emma="http://www.w3.org/2003/04/emma" version="1.0">
              <emma:interpretation id="{F15FA9AB-204A-4A5A-8F8D-CDB169F88AC4}" emma:medium="tactile" emma:mode="ink">
                <msink:context xmlns:msink="http://schemas.microsoft.com/ink/2010/main" type="inkWord" rotatedBoundingBox="2097,10193 3956,10301 3899,11295 2040,11187"/>
              </emma:interpretation>
              <emma:one-of disjunction-type="recognition" id="oneOf0">
                <emma:interpretation id="interp0" emma:lang="fr-FR" emma:confidence="0">
                  <emma:literal>logn</emma:literal>
                </emma:interpretation>
                <emma:interpretation id="interp1" emma:lang="fr-FR" emma:confidence="0">
                  <emma:literal>log n</emma:literal>
                </emma:interpretation>
                <emma:interpretation id="interp2" emma:lang="fr-FR" emma:confidence="0">
                  <emma:literal>loger</emma:literal>
                </emma:interpretation>
                <emma:interpretation id="interp3" emma:lang="fr-FR" emma:confidence="0">
                  <emma:literal>logu</emma:literal>
                </emma:interpretation>
                <emma:interpretation id="interp4" emma:lang="fr-FR" emma:confidence="0">
                  <emma:literal>log,</emma:literal>
                </emma:interpretation>
              </emma:one-of>
            </emma:emma>
          </inkml:annotationXML>
          <inkml:trace contextRef="#ctx0" brushRef="#br0">-2433-352 23 0,'21'-7'11'0,"0"-8"-5"0,-12 7 11 16,-1-3-17-16,5 4 1 15,-1-4 2-15,5-8 1 16,0 4-4-16,-4 0 0 16,3-4 2-16,-3 1 1 15,0-1-1-15,-1 4 0 16,1 4-1-16,-5-12 1 16,1 1-1-16,-1 3 0 0,-4-3 0 15,0-1 1-15,-4 1-1 16,0 0 0-16,0-1-1 15,-4 1 1-15,0-1 0 16,-4 1 1-16,-1 7-1 16,1 0 0-16,-5 4 0 15,1 3 1-15,-1 5-1 16,0-5 1-16,5 8-1 16,0 4 0-16,-5 3-1 15,-4 5 0-15,5-1 0 16,-1 8 0-16,0 7 0 15,-3 0 0-15,3 0 0 16,0 0 0-16,-3 4-1 16,-1 4 1-16,4 3 0 15,0 0 0-15,5 1 0 0,0-5 0 16,12-3 0-16,-4 8 0 16,4-1 0-16,-4-3 1 15,8-1-1-15,5-7 0 16,0-3-1-16,4-8 1 15,4 3-1-15,0-6 1 16,4-5-3-16,4 0 0 16,1 5-9-16,-9-1 0 15</inkml:trace>
          <inkml:trace contextRef="#ctx0" brushRef="#br0" timeOffset="676.1511">-1991-438 26 0,'-9'-3'13'0,"1"6"-8"0,8-3 12 16,-4 4-15-16,-1 0 0 15,-3 7 0-15,0-3 1 16,-1 3-4-16,1 0 1 15,-1 8 1-15,5-1 1 16,0 5-2-16,4-5 1 16,4 1-1-16,5-4 1 15,-1 0-2-15,5-4 1 16,-1-3 0-16,1-5 1 16,-1-3-2-16,5-11 1 15,0 4 0-15,0-12 0 0,-5 0 1 16,1 1 0-16,-5-1 0 15,-3 0 0-15,-1 1 1 16,-4-1 0-16,-4 4-1 16,-1 0 1-16,-3 0-1 15,0 4 0-15,-5 3 0 16,0 5 0-16,1-1-1 16,3 4 1-16,1 0-1 15,4 0 0-15,4 4 0 16,0-1 0-16,4 1 0 15,9 0 0-15,3 0-1 16,1-1 1-16,4 1 0 16,9-4 0-16,-1 0 0 15,5-4 0-15,-1 1-1 16,5-5 1-16,0 1-3 16,-4-1 1-16,-5 5-9 0,-4-5 1 15</inkml:trace>
          <inkml:trace contextRef="#ctx0" brushRef="#br0" timeOffset="1532.2874">-1445-292 22 0,'12'-4'11'0,"5"-22"-1"16,-13 15 8-16,1 0-15 16,-1 0 0-16,-4-4 2 15,0 0 0-15,-4-4-6 16,-5 0 1-16,-3-3 3 16,-1 7 1-16,0 4-2 0,-3 3 1 15,3 1-2-15,0 7 0 16,1 4-1-16,-1-1 1 15,5 5-1-15,-5 7 0 16,5-4 0-16,4 0 0 16,4 15-1-16,0-7 1 15,4 7-1-15,4-3 1 16,1-5 0-16,3-3 0 16,1-7-1-16,4-1 1 15,-5-11-1-15,1-7 1 0,-1-4 0 16,1 0 0-16,-5-3 0 15,1-5 0-15,-5 1 0 16,-4 3 0-16,0 0 0 16,-4 8 1-16,0 4-1 15,-1 3 1-15,5 4-1 16,0 7 1-16,0 5-1 16,5 6 0-16,3-6 0 15,5 10 0-15,-1 0 0 16,1 8 0-16,-1 11 0 15,1-3 0-15,-5 7 0 16,-3-1 0-16,-5 1 0 16,-5-7 0-16,-3 6 1 15,-5-6 0-15,-3-1 0 16,-5 0 0-16,0 1 0 16,0-8 1-16,0-4-2 15,4-8 1-15,4-6-1 0,1-9 1 16,-1-6-1-16,5-9 0 15,-1-6-1-15,5-1 1 16,4-7 0-16,4 4 0 16,5-12 0-16,7 0 0 15,5-3-4-15,9-4 1 16,-1 4-9-16,5 3 0 16</inkml:trace>
          <inkml:trace contextRef="#ctx0" brushRef="#br0" timeOffset="2388.1328">-1075-344 28 0,'4'4'14'0,"17"-4"-9"16,-13-8 15-16,1 1-18 16,3-5 0-16,1-3 1 15,4-3 0-15,4-5-4 16,-5-3 1-16,1 4 3 15,-4-1 0-15,0 1-2 16,-5 7 1-16,0 0-1 16,1 4 1-16,-5 3-2 15,0 1 1-15,-4 7-1 16,4 0 1-16,1 7-1 16,-1 5 0-16,0-1 0 15,0 0 1-15,0 4-1 0,5-4 0 16,-1 0-1-16,1-3 1 15,-1-1 0-15,0-3 0 16,1-4 0-16,-1-7 0 16,1-5 0-16,-1-3 0 15,5 0-1-15,-1 1 1 16,1 2 0-16,-1 1 1 16,-3 0-1-16,-1 7 1 15,1 4 0-15,-1-4 0 16,0 12 0-16,1 7 0 15,-5 7 0-15,4 4 0 0,1-3 0 16,-1-4 0-16,1-1-7 16,-1-3 1-16,-4 4-8 15,-4-8 1-15</inkml:trace>
        </inkml:traceGroup>
      </inkml:traceGroup>
    </inkml:traceGroup>
    <inkml:traceGroup>
      <inkml:annotationXML>
        <emma:emma xmlns:emma="http://www.w3.org/2003/04/emma" version="1.0">
          <emma:interpretation id="{FE766320-97A2-428B-8C03-5E863A0963B2}" emma:medium="tactile" emma:mode="ink">
            <msink:context xmlns:msink="http://schemas.microsoft.com/ink/2010/main" type="paragraph" rotatedBoundingBox="3678,9995 7146,10021 7130,12190 3663,121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49AB8F-77B9-4DE4-A1E2-55739D1F7767}" emma:medium="tactile" emma:mode="ink">
              <msink:context xmlns:msink="http://schemas.microsoft.com/ink/2010/main" type="line" rotatedBoundingBox="3678,9995 7146,10021 7130,12190 3663,12164"/>
            </emma:interpretation>
          </emma:emma>
        </inkml:annotationXML>
        <inkml:traceGroup>
          <inkml:annotationXML>
            <emma:emma xmlns:emma="http://www.w3.org/2003/04/emma" version="1.0">
              <emma:interpretation id="{1B537365-9AA1-4B9C-B14C-AC4F144668FB}" emma:medium="tactile" emma:mode="ink">
                <msink:context xmlns:msink="http://schemas.microsoft.com/ink/2010/main" type="inkWord" rotatedBoundingBox="3678,9995 7146,10021 7130,12190 3663,12164"/>
              </emma:interpretation>
              <emma:one-of disjunction-type="recognition" id="oneOf1">
                <emma:interpretation id="interp5" emma:lang="fr-FR" emma:confidence="0">
                  <emma:literal>lestes)</emma:literal>
                </emma:interpretation>
                <emma:interpretation id="interp6" emma:lang="fr-FR" emma:confidence="0">
                  <emma:literal>leste)</emma:literal>
                </emma:interpretation>
                <emma:interpretation id="interp7" emma:lang="fr-FR" emma:confidence="0">
                  <emma:literal>lest''.)</emma:literal>
                </emma:interpretation>
                <emma:interpretation id="interp8" emma:lang="fr-FR" emma:confidence="0">
                  <emma:literal>lest")</emma:literal>
                </emma:interpretation>
                <emma:interpretation id="interp9" emma:lang="fr-FR" emma:confidence="0">
                  <emma:literal>lege",)</emma:literal>
                </emma:interpretation>
              </emma:one-of>
            </emma:emma>
          </inkml:annotationXML>
          <inkml:trace contextRef="#ctx0" brushRef="#br0" timeOffset="4999.8688">1122-594 35 0,'-12'-4'17'0,"-9"19"-10"0,12-8 18 15,1 8-24-15,-9 11 1 16,-4 8 0-16,-4 11 1 16,4 22-4-16,-4 15 1 15,8 12 1-15,8 10 1 16,9 4-2-16,5 1 1 15,11-8-1-15,1-1 0 16,4-14-2-16,0-11 0 16,5-11-10-16,-1-12 0 15</inkml:trace>
          <inkml:trace contextRef="#ctx0" brushRef="#br0" timeOffset="5375.8717">1547-393 41 0,'-21'15'20'0,"0"-4"-18"0,17-3 29 15,-1 11-29-15,1 10 1 16,0 5-1-16,0 11 1 15,-5 11-5-15,1 0 1 16,-5 4-1-16,1-4 0 16,3 0-11-16,5-8 0 15</inkml:trace>
          <inkml:trace contextRef="#ctx0" brushRef="#br0" timeOffset="5751.0882">1917-105 28 0,'0'0'14'0,"0"0"-4"16,0 0 14-16,0 0-21 15,0 0 1-15,-5 4 2 16,-3 7 0-16,-5 0-7 0,-3 15 0 16,-5 0 5-16,-5 12 0 15,1 10-2-15,-8 8 1 16,-14 8-2-16,1 3 0 15,0 8-2-15,-5-1 1 32,1 5-14-32,8-19 1 15</inkml:trace>
          <inkml:trace contextRef="#ctx0" brushRef="#br0" timeOffset="6395.7891">1753 429 36 0,'8'-4'18'0,"5"-26"-13"0,-5 34 19 16,-4 0-22-16,5 0 0 15,-1 3 2-15,1 1 0 16,3 3-4-16,5-4 0 15,4 4 3-15,-4 8 0 16,0 0-1-16,4 7 1 16,-5 0-2-16,1 8 1 15,0-4-1-15,0-1 0 16,0 5-1-16,-1-8 1 16,1 0-1-16,-4-7 0 0,-1-4 0 15,1 0 0-15,-9-4 0 16,-4-3 1-16,-4-5-1 15,0-3 1-15,-9-3 0 16,1-1 0-16,-5-4 0 16,-4 1 1-16,-9-1-1 15,1 5 0-15,0-1 0 16,-1 0 1-16,-3 4-1 16,7 0 0-16,5 4-1 15,5 3 1-15,-1 1-1 16,0 3 1-16,4 0-2 15,5 4 1-15,4 0-1 16,4-4 1-16,0 1-4 16,4-1 0-16,4-4-11 15,5-3 1-15,8-4-2 16,0-4 1-16</inkml:trace>
          <inkml:trace contextRef="#ctx0" brushRef="#br0" timeOffset="3784.3765">-294 287 26 0,'-8'4'13'0,"16"0"-13"0,1-4 18 0,-1 0-16 16,0-4 1-16,5-7 0 16,4-1 1-16,4-3-5 15,0-7 0-15,4-8 4 16,0 0 1-16,1-15-2 15,-1 4 0-15,-4-7 0 16,-4-5 1-16,-9 9-1 16,-4 3 0-16,-8 7 0 15,-4 8 0-15,-5 11-1 16,-4 7 1-16,0 12 0 16,-4 15 0-16,5 7-1 15,-5 15 1-15,4 11-2 16,8 4 1-16,5 0-1 15,4 4 1-15,4 4-2 0,5-12 0 16,3 0-1-16,5-11 1 16,4-11-2-16,0-7 0 15,4-12-5-15,1-7 0 16,-1-16-4-16,0-6 0 16</inkml:trace>
          <inkml:trace contextRef="#ctx0" brushRef="#br0" timeOffset="4520.1222">244 268 23 0,'-4'23'11'0,"17"18"-7"0,-13-30 14 15,0 8-15-15,0-1 0 0,-5 9 2 16,-3-5 1-16,-5 0-7 16,-8 5 0-16,-4-9 5 15,0-3 0-15,0-11-2 16,-1 0 1-16,1-8-2 15,0 0 1-15,4-7-1 16,4 0 0-16,5-8-1 16,7 0 1-16,5-3-1 15,9-4 1-15,3 0-1 16,5 3 0-16,17-3 0 16,-1 4 0-16,5-4 0 15,0 3 0-15,0 8 0 16,0 4 0-16,-5 4 0 15,-3 3 0-15,-5 4 0 16,0 0 1-16,0 4-1 0,1-1 0 16,-1-3 0-16,0-7 0 15,0-1 0-15,5-3 0 16,-5-4 0-16,0-3 0 16,-4-5 0-16,-4 1 0 15,-9-4 0-15,1 3 1 16,-9 1 0-16,-4-1 1 15,-5 5 0-15,-8 6 0 16,-4 12 0-16,0 12 1 16,-4 3-1-16,4 7 0 0,0 8-2 15,4 3 1-15,5 5-1 16,3 10 0-16,5 5 0 16,4 6 0-16,0 5 0 15,4-1 0-15,0 1 0 16,1-4 0-16,-5-1 0 15,0 1 0-15,0-7 0 16,-5 3 1-16,1-4-1 16,-4 0 1-16,-5 0-1 15,-8-7 0-15,-4 0 0 16,-9-11 1-16,-3-4-1 16,-5-15 1-16,0-4-1 15,8-19 1-15,4-3-1 16,9-15 0-16,9-4 0 15,3-4 1-15,22-10-1 16,8 3 0-16,13-1 0 16,8 1 0-16,0 0-4 0,0 0 0 15,4 0-11-15,4 4 1 16</inkml:trace>
          <inkml:trace contextRef="#ctx0" brushRef="#br0" timeOffset="6997.1632">2366-729 40 0,'-4'-4'20'0,"-4"-14"-24"0,8 18 38 16,4 0-33-16,0 7 1 15,4 8 2-15,5 15 1 16,4-4-6-16,8 19 1 16,9 7 3-16,-1 12 0 0,-3 10 0 15,-5 20 0 1,-8-5-2-16,-9 12 0 0,-4 0-1 15,-12 15 0-15,-9 7-13 16,-12 12 0-16,-13-12-1 16,-30-7 0-16</inkml:trace>
          <inkml:trace contextRef="#ctx0" brushRef="#br0" timeOffset="3017.5367">76-1046 30 0,'-8'3'15'0,"8"1"-9"0,0-4 19 0,0 0-23 16,-9 7 0-16,5 8 1 16,-4 4 1-16,-5 11-5 15,-8 11 1-15,-8 8 3 16,-9 14 0-16,-4 16-1 16,-9 3 1-16,-16 15 0 15,-17 26 0-15,-4 0-1 16,0 4 0-16,3 0 0 0,14-11 0 15,12-15-1 1,5-15 0-16,7-8-3 0,14-22 0 16,8-18-10-16,4-16 1 15,8-7-3-15,0-26 1 16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8:28.711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CF5EAF1D-B7C7-4005-81B1-A2B299849855}" emma:medium="tactile" emma:mode="ink">
          <msink:context xmlns:msink="http://schemas.microsoft.com/ink/2010/main" type="writingRegion" rotatedBoundingBox="2581,13681 8201,13332 8405,16610 2785,16959">
            <msink:destinationLink direction="with" ref="{E8F82CED-63D1-47A6-9FA3-294882D39154}"/>
          </msink:context>
        </emma:interpretation>
      </emma:emma>
    </inkml:annotationXML>
    <inkml:traceGroup>
      <inkml:annotationXML>
        <emma:emma xmlns:emma="http://www.w3.org/2003/04/emma" version="1.0">
          <emma:interpretation id="{24515399-476B-4794-B8BD-DCAE3EC4275B}" emma:medium="tactile" emma:mode="ink">
            <msink:context xmlns:msink="http://schemas.microsoft.com/ink/2010/main" type="paragraph" rotatedBoundingBox="3400,13631 7696,13363 7756,14327 3460,145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82D6D51-2874-4B7C-A4E2-BE25264AA8CC}" emma:medium="tactile" emma:mode="ink">
              <msink:context xmlns:msink="http://schemas.microsoft.com/ink/2010/main" type="line" rotatedBoundingBox="3400,13631 7696,13363 7756,14327 3460,14595"/>
            </emma:interpretation>
          </emma:emma>
        </inkml:annotationXML>
        <inkml:traceGroup>
          <inkml:annotationXML>
            <emma:emma xmlns:emma="http://www.w3.org/2003/04/emma" version="1.0">
              <emma:interpretation id="{95A48BE0-0E47-4710-9264-9CC631B19767}" emma:medium="tactile" emma:mode="ink">
                <msink:context xmlns:msink="http://schemas.microsoft.com/ink/2010/main" type="inkWord" rotatedBoundingBox="3400,13631 7696,13363 7756,14327 3460,14595"/>
              </emma:interpretation>
              <emma:one-of disjunction-type="recognition" id="oneOf0">
                <emma:interpretation id="interp0" emma:lang="fr-FR" emma:confidence="0">
                  <emma:literal>détection</emma:literal>
                </emma:interpretation>
                <emma:interpretation id="interp1" emma:lang="fr-FR" emma:confidence="0">
                  <emma:literal>detector</emma:literal>
                </emma:interpretation>
                <emma:interpretation id="interp2" emma:lang="fr-FR" emma:confidence="0">
                  <emma:literal>détecter</emma:literal>
                </emma:interpretation>
                <emma:interpretation id="interp3" emma:lang="fr-FR" emma:confidence="0">
                  <emma:literal>détectiv</emma:literal>
                </emma:interpretation>
                <emma:interpretation id="interp4" emma:lang="fr-FR" emma:confidence="0">
                  <emma:literal>détectivi</emma:literal>
                </emma:interpretation>
              </emma:one-of>
            </emma:emma>
          </inkml:annotationXML>
          <inkml:trace contextRef="#ctx0" brushRef="#br0">-819 3122 30 0,'0'-19'15'0,"0"34"-5"16,0-15 15-16,0 0-24 15,0-3 1-15,-4-1 0 0,0 0 1 16,-1-3-4-16,1-1 1 16,0 5 1-16,-4-1 0 15,-1-7 0-15,1 11 0 16,-9 3 1-16,-4 1 1 15,0 11-1-15,-4 4 0 16,-1 14 0-16,-3 12 1 16,0-8-2-16,-1 5 1 15,13-1-2-15,1 3 0 16,7-2 0-16,5-5 0 16,17-3-1-16,8-5 1 15,4-10-1-15,0-4 1 0,4-8 0 16,1-10 0-16,-1-12-1 15,1-8 0-15,-1-6 0 16,1-1 1-16,-1-11 0 16,-4-8 0-16,-4-7 0 15,0 0 0-15,-8-4 1 16,-1 4 1-16,-7 4-2 16,-1 0 1-16,-4 7-1 15,0 4 1-15,0 3 0 16,-4 5 0-16,-1 7 0 15,1 3 0-15,0 8 0 16,0 4 1-16,0 3-1 16,-1 12 0-16,1 7-1 15,0 12 1-15,4-1-1 16,4 12 1-16,0 14-1 16,1 5 0-16,3-1 0 15,0 12 0-15,1-5 0 0,3-6 0 16,5-12 0-16,0-4 0 15,0-3-1-15,4-4 1 16,4-8-1-16,9-3 1 16,-1-4 0-16,9-4 0 15,-4 0 0-15,-4-4 0 16,-1-3-1-16,-3-4 1 16,-5 0 0-16,0-7 0 15,-4-1 0-15,0-7 0 16,0-15 0-16,-4-3 0 0,-4-1 0 15,-1-11 1-15,-8 4-1 16,-4 4 1-16,-4 0-1 16,-4-1 0-16,-1 5 0 15,1 14 1-15,-9 8-1 16,0 14 1-16,1 16-1 16,-1 4 0-16,0 18 0 15,4-4 0-15,9 8 0 16,4-4 0-16,9 0-1 15,7-4 1-15,1 1 0 16,0-5 0-16,8-7-1 16,0-7 0-16,9-8 0 15,0-7 0-15,-1-8-1 16,1-7 1-16,-5 0-2 16,-3 0 1-16,-1-12-2 0,-4 1 1 15,8-8-1-15,1-7 0 16,-9 3 0-16,0-18 1 15,4-4 1-15,-8 0 0 16,-5-4 0-16,1 0 1 16,-5 4 1-16,-4 4 1 15,1-4 0-15,-1 11 1 16,0-4 0-16,0 12 0 16,1 11 1-16,-5 3 1 15,8 9-2-15,-4 10 1 16,9 8 0-16,-5 14 0 15,1 5-1-15,3 14 0 0,1 8-2 16,-5 7 1-16,5 8-1 16,4 0 1-16,-9-1-1 15,0-3 0-15,1 4-1 16,-1-11 1-16,1-12-3 16,-1-3 1-16,-4-8-3 15,0-11 1-15,-4-4-4 16,-4-7 1-16,-4-12 1 15,-1 1 0-15,-3-4 5 16,-1-8 0-16,1 0 4 16,-5-3 1-16,8 7 2 15,5-8 1-15,8-3-1 16,13-15 0-16,4 8-3 16,0 3 1-16,4 0-3 0,5 0 0 15,3 4-2-15,5 3 0 16,0 1-12-16,0 7 0 15</inkml:trace>
          <inkml:trace contextRef="#ctx0" brushRef="#br0" timeOffset="675.2835">660 3107 40 0,'-8'-7'20'0,"12"25"-22"0,0-18 25 15,9 12-23-15,-1-9 1 16,1-3-1-16,8-3 0 16,4-5 0-16,0-3 0 15,5-4 1-15,-1-4 0 16,-4-3 0-16,-4-1 0 0,-8 1 0 15,0 0 1-15,-9 3 1 16,-8 0 0-16,-5 1-1 16,-3 3 1-16,-9 3-1 15,-5 5 1-15,1 7-1 16,0 7 0-16,0 5-1 16,0 10 1-16,4 8-1 15,4-4 0-15,4 8-1 16,9-1 1-16,4 1-1 15,8 0 0-15,9 7-2 16,13-19 0-16,3-3-3 16,5-4 0-16,4-12-9 15,4-3 0-15</inkml:trace>
          <inkml:trace contextRef="#ctx0" brushRef="#br0" timeOffset="1381.0476">1215 2909 44 0,'-25'11'22'0,"-9"8"-24"0,26-15 34 15,-1 11-29-15,-3 3 0 16,3 9 1-16,1 2 0 15,-1 9-6-15,5 7 1 0,4-1 2 16,4-2 1-16,9-1-2 16,4-15 1-16,8-11-2 15,9-15 1-15,3-8-1 16,5-14 1-16,5-8-2 16,3-19 1-16,-4-3-1 15,-8 0 1-15,0-8 0 16,-4 0 1-16,-5-3-1 15,-4-8 0-15,-8 0 2 16,-9 4 0-16,1-1 0 16,-5 12 1-16,-8 4-1 15,4 15 1-15,4 7 1 16,-4 4 0-16,0 26-2 16,0 15 1-16,4 11-1 15,5 22 1-15,-1 16-2 16,0 11 1-16,9 7-2 0,-4 15 0 15,-1 0 0-15,-3 0 1 16,3-18-2-16,-3-12 1 16,-1-15-3-16,5-15 1 15,-5-18-2-15,1-15 0 16,-5-8-1-16,-4-15 0 16,-4-3 1-16,0-4 0 15,-5 0 5-15,1-15 0 16,-1 0 3-16,5 3 1 15,4 5 0-15,0-5 1 0,4 1-1 16,5 3 0-16,8 4-2 16,4 0 0-16,0 8-1 15,4 3 0-15,4 8-1 16,5 7 0 0,12 16-2-1,9-1 0-15,-1 0-2 16,-3 0 0-16,-1 0-9 15,-4 1 0-15</inkml:trace>
          <inkml:trace contextRef="#ctx0" brushRef="#br0" timeOffset="1803.6655">2038 2920 41 0,'-25'19'20'0,"25"-11"-16"0,4 3 30 0,-4 4-31 15,5 3 0-15,-1 12 1 16,8 4 1-16,1 0-7 15,4 10 1-15,4-6 2 16,4 3 1-16,0-15-6 16,5-11 1-16,-5-8-11 15,4-7 0-15</inkml:trace>
          <inkml:trace contextRef="#ctx0" brushRef="#br0" timeOffset="1981.1134">2156 2551 30 0,'-4'-8'15'0,"38"-11"-14"0,-22 16 13 15,5-5-29-15,8 1 1 16</inkml:trace>
          <inkml:trace contextRef="#ctx0" brushRef="#br0" timeOffset="2640.9769">2749 2984 42 0,'-13'34'21'0,"0"3"-27"15,9-26 43-15,0 4-34 16,-4 4 0-16,-5-1 0 16,-4 9 0-16,-4-9-4 15,-4 5 0-15,0-5 4 16,0-3 0-16,4-11-2 16,0-4 1-16,4-4 0 15,0-11 0-15,4-3 0 16,5-5 0-16,4-3-1 15,4-4 0-15,4-3-1 16,4 6 1-16,5-2-1 0,4 2 0 16,4 1 0-16,0 4 0 15,-4 3 0-15,-1 4 0 16,1 8 0-16,0 7 1 16,0 3-1-16,-5 5 0 15,-3 14 0-15,-1 5 1 16,5-5-1-16,-5 0 0 15,1 4 0-15,-1-11 0 16,9-11-1-16,0-4 1 16,4-15-1-16,4 0 0 0,0-3 0 15,-8 3 1-15,8-8-1 16,-4 8 1-16,-4 0 0 16,-4 4 0-16,3 11 0 15,-3 4 1-15,-5 11-1 16,5 0 1-16,0-4-1 15,-5 0 1-15,5 4 0 16,-1-7 0-16,1-5-1 16,-1 1 0-16,1-11 0 15,4-1 0-15,-5 4 1 16,1-3 0-16,0 11 1 16,-5-1 0-16,0 12 1 15,1 4 1-15,-1 7-1 16,1-3 0-16,-1-1-8 15,5 0 1-15,-5 1-14 16,5-8 0-16</inkml:trace>
        </inkml:traceGroup>
      </inkml:traceGroup>
    </inkml:traceGroup>
    <inkml:traceGroup>
      <inkml:annotationXML>
        <emma:emma xmlns:emma="http://www.w3.org/2003/04/emma" version="1.0">
          <emma:interpretation id="{F62267E4-5A41-44C3-9E3C-E27A77BB5951}" emma:medium="tactile" emma:mode="ink">
            <msink:context xmlns:msink="http://schemas.microsoft.com/ink/2010/main" type="paragraph" rotatedBoundingBox="2672,14651 8340,14512 8395,16757 2727,168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2F0314-304E-4AE9-97E1-0613099A5D1F}" emma:medium="tactile" emma:mode="ink">
              <msink:context xmlns:msink="http://schemas.microsoft.com/ink/2010/main" type="line" rotatedBoundingBox="2672,14651 8092,14519 8115,15453 2695,15586"/>
            </emma:interpretation>
          </emma:emma>
        </inkml:annotationXML>
        <inkml:traceGroup>
          <inkml:annotationXML>
            <emma:emma xmlns:emma="http://www.w3.org/2003/04/emma" version="1.0">
              <emma:interpretation id="{B165E800-810C-4405-9685-762867730D55}" emma:medium="tactile" emma:mode="ink">
                <msink:context xmlns:msink="http://schemas.microsoft.com/ink/2010/main" type="inkWord" rotatedBoundingBox="2672,14651 8092,14519 8115,15453 2695,15586"/>
              </emma:interpretation>
              <emma:one-of disjunction-type="recognition" id="oneOf1">
                <emma:interpretation id="interp5" emma:lang="fr-FR" emma:confidence="0">
                  <emma:literal>&amp;recnstr.</emma:literal>
                </emma:interpretation>
                <emma:interpretation id="interp6" emma:lang="fr-FR" emma:confidence="0">
                  <emma:literal>&amp; reconstr</emma:literal>
                </emma:interpretation>
                <emma:interpretation id="interp7" emma:lang="fr-FR" emma:confidence="0">
                  <emma:literal>&amp; reconsti</emma:literal>
                </emma:interpretation>
                <emma:interpretation id="interp8" emma:lang="fr-FR" emma:confidence="0">
                  <emma:literal>drecnstr.</emma:literal>
                </emma:interpretation>
                <emma:interpretation id="interp9" emma:lang="fr-FR" emma:confidence="0">
                  <emma:literal>&amp; recompte.</emma:literal>
                </emma:interpretation>
              </emma:one-of>
            </emma:emma>
          </inkml:annotationXML>
          <inkml:trace contextRef="#ctx0" brushRef="#br0" timeOffset="4803.6825">-811 4202 35 0,'-12'15'17'0,"12"-8"-13"16,0-7 19-16,0 4-23 15,0-4 1-15,0 0-1 16,0 0 1-16,4-8-1 16,4-3 0-16,-3-4 1 15,-1-7 0-15,0-1 0 16,0 1 0-16,5-4 0 0,-5 0 1 16,4-1-2-16,1 9 1 15,-1-8-1-15,5 3 1 16,-1 8-1-16,9 0 0 15,0 0 0-15,4 0 1 16,9 4-1-16,4 0 1 16,0 7-1-16,0 16 1 15,-9 2 1-15,-4 13 0 16,-4 3 1-16,-4 3 0 16,0 4 0-16,-5 5 0 15,1-5 0-15,0-3 0 0,3-1-2 16,1-3 0-16,4-4-1 15,-4-7 1-15,4-4-1 16,4-11 0-16,5-8-5 16,3-4 1-16,1-3-11 15,0-4 1-15</inkml:trace>
          <inkml:trace contextRef="#ctx0" brushRef="#br0" timeOffset="5210.1868">-67 4273 38 0,'9'-4'19'0,"24"8"-20"0,-24-12 23 15,3-3-22-15,5-4 1 16,0-7 1-16,4-8 0 15,8 0-2-15,-8 0 0 16,-4-7 2-16,0 3 0 16,-9 0 1-16,-12 1 0 15,-9 7 0-15,1 3 1 16,-5 12-1-16,0 0 1 16,-8 11-1-16,4 3 0 15,0 9-1-15,4-1 0 0,0 19-1 16,1 7 1-16,7 8-2 15,5-4 1-15,4 0-1 16,8-4 0-16,9 5-1 16,4-16 1-16,9-4-3 15,12-7 0-15,0-7-4 16,8-12 1-16,1-4-9 16,-1-3 1-16</inkml:trace>
          <inkml:trace contextRef="#ctx0" brushRef="#br0" timeOffset="5764.8352">702 3944 42 0,'-8'-26'21'0,"-5"29"-21"16,9-6 33-16,-4-1-30 15,-5 0 1-15,0 4 1 16,-3-7 0-16,-1 7-6 15,4 0 0-15,-12 15 4 16,0 7 1-16,4 1-2 16,0 3 0-16,4 7-1 15,4 5 1-15,5-1-2 16,8-3 1-16,8-1-1 16,9 1 0-16,12-8-2 0,9-11 1 15,4-8-3-15,17-3 0 16,13-15-3-16,-9-8 0 15,-5-7-8-15,-3-4 0 16</inkml:trace>
          <inkml:trace contextRef="#ctx0" brushRef="#br0" timeOffset="6410.8137">1202 4034 36 0,'0'33'18'0,"-8"5"-15"0,8-27 24 0,-4 4-25 15,-1 3 0-15,-3 1 1 16,0 7 0-16,-5-7-4 16,-4 0 1-16,-4-5 2 15,-4-2 1-15,0-1-1 16,-5-7 0-16,1-4 0 16,0 0 0-16,-5-8-1 15,9-3 1-15,4-4-2 16,4-4 1-16,13-3-2 15,4-8 1-15,12 0 0 16,5 0 0-16,8 0 0 16,0 0 0-16,1 1-1 15,-1 10 1-15,0 0-1 16,0 12 1-16,5 11 0 16,-5 3 1-16,0 4-1 0,-4 4 0 15,-4 4 0-15,-4-1 1 16,-1-3 0-16,-3 0 0 15,-1-7-1-15,0-1 0 16,-3-7 0-16,-1-3 0 16,4-5-1-16,1-7 1 15,7-4 0-15,-3-3 0 16,0 0 0-16,3 3 0 16,-3 4 0-16,0 4 0 15,-1 7 0-15,1 12 1 16,-5 3-1-16,1 0 1 15,3 8-1-15,-3-1 1 0,-1 1-1 16,5-4 0-16,4-4-1 16,-1-3 1-16,1-5-1 15,4-6 1-15,0-5 0 16,0-3 0-16,0-4 0 16,0 0 0-16,0 4 0 15,-4 3 0-15,4 8 1 16,-4 4 0-16,0 7 0 15,-5 4 0-15,1 4-3 16,-1 0 1-16,1-1-13 16,4 1 0-16</inkml:trace>
          <inkml:trace contextRef="#ctx0" brushRef="#br0" timeOffset="7446.0088">1727 4112 38 0,'-8'19'19'0,"12"-8"-13"16,-4-7 20-16,4-1-26 15,9-3 1-15,8-7-1 16,4-8 1-16,9 0-2 16,12-15 1-16,-4-11 0 15,9 4 1-15,-9-12-1 16,0 12 0-16,-5-4 0 16,-3 11 1-16,-13 4 1 15,0 3 0-15,-4 12 0 16,-4 4 1-16,-5 18-1 15,5-4 0-15,-1 4 0 0,1 19 1 16,-1 4-3-16,1 0 1 16,0 3 0-16,-1 0 0 15,1 4 0-15,-9 0 1 16,-4-3 0-16,0-5 0 16,-4-3 0-16,-5-7 0 15,-3 3-1-15,-1-15 1 16,1 0-2-16,-1-3 0 15,0-8-2-15,1-11 1 16,3-12 0-16,1-7 0 0,4-3-1 16,4-5 1-16,8-3 0 15,5 0 0-15,-1 0 1 16,9 0 0-16,5 0-1 16,-5 3 1-16,0-3 0 15,4 4 0-15,-4-4 0 16,0 11 0-16,0 4 0 15,0 3 0-15,0 5 1 16,0 3 0-16,-4 4 0 16,0 7 1-16,-1 0 0 15,-3 4 0-15,4 11 0 16,-5 12 0-16,1 7-1 16,-5 11 1-16,1 7-1 15,-1 8 1-15,1 4-2 16,-1-4 1-16,-4 0-1 0,5-4 0 15,-1-7 0-15,-4-11 0 16,0-8 0-16,1-4 0 16,-5-10-1-16,-5-5 0 15,-3-18-1-15,0-4 1 16,-1-7 0-16,1-1 0 16,4-10 0-16,8-12 0 15,4-4 1-15,9-3 0 16,8 0 0-16,9 3 0 15,4 4 0-15,4 4 0 0,0 8-1 16,-5 6 0-16,1 12-4 16,-4 0 1-16,0 1-12 15,-5 14 0 1</inkml:trace>
          <inkml:trace contextRef="#ctx0" brushRef="#br0" timeOffset="7836.2599">2807 4205 36 0,'-16'-3'18'0,"7"-20"-14"0,1 19 20 16,4-3-22-16,-5 0 1 15,9-5 4-15,4-3 0 16,5 0-8-16,3 1 1 16,5 2 4-16,4 1 1 15,4-4-2-15,1 0 1 16,3 4-2-16,-4 7 0 15,1 4 0-15,-5 4 0 16,-5 7-1-16,1 4 1 16,-4 4 0-16,-1 3 0 0,9 1-2 15,-8-1 0 1,4-3-6-16,0-8 1 0,-5 0-12 16,9-11 1-16</inkml:trace>
          <inkml:trace contextRef="#ctx0" brushRef="#br0" timeOffset="8032.1004">3501 4153 60 0,'8'19'30'0,"-4"3"-32"16,1-22 48-16,3 0-46 15,-4 4 0-15,0-4-3 0,5-4 0 16,-5-3-12-16,-8-1 0 16</inkml:trace>
          <inkml:trace contextRef="#ctx0" brushRef="#br0" timeOffset="3753.7754">-1500 4030 26 0,'0'15'13'0,"4"-30"-2"16,1 19 14-16,-5-4-23 15,4 3 0-15,4 5 2 16,1-5 1-16,-1 9-5 16,0-1 1-16,1 8 3 15,-5 3 0-15,-4 4-1 16,-4 0 1-16,-5 12-2 15,-3-1 1-15,-9 8-2 16,-4 3 0-16,-13-7-1 16,-8 1 1-16,-1-5-1 0,-3-7 1 15,4-12-1-15,8-6 0 16,4-12-1-16,9-12 1 16,8-2-1-16,5-13 1 15,7-10-1-15,10 3 1 16,7-10-1-16,9-9 1 15,9-6-1-15,3-5 1 16,5 1 0-16,4-1 0 16,-12 1 0-16,-5 3 0 15,-4 4 0-15,-9 0 1 16,-3 7-1-16,-5 8 1 16,-4 4-1-16,-4 3 1 0,-9 12-1 15,-4 3 0-15,-4 12 0 16,-4 7 1-16,4 11-1 15,0 4 0-15,0 22 1 16,13 8 0-16,3 7-1 16,10 12 0-16,16 10 0 15,12-3 1-15,1-3-2 16,4 6 1-16,8 1 0 16,4-4 0-16,1 0-1 15,-5-15 0-15,-8-8-3 16,-5-10 0-16,-3-8-10 15,4-4 0-15</inkml:trace>
        </inkml:traceGroup>
      </inkml:traceGroup>
      <inkml:traceGroup>
        <inkml:annotationXML>
          <emma:emma xmlns:emma="http://www.w3.org/2003/04/emma" version="1.0">
            <emma:interpretation id="{9AD9011B-8C0A-4922-BF0C-34E75ECA76A0}" emma:medium="tactile" emma:mode="ink">
              <msink:context xmlns:msink="http://schemas.microsoft.com/ink/2010/main" type="line" rotatedBoundingBox="2932,15738 8330,15403 8405,16610 3007,16945"/>
            </emma:interpretation>
          </emma:emma>
        </inkml:annotationXML>
        <inkml:traceGroup>
          <inkml:annotationXML>
            <emma:emma xmlns:emma="http://www.w3.org/2003/04/emma" version="1.0">
              <emma:interpretation id="{EDF83D52-60B3-49E8-929B-621EF473145E}" emma:medium="tactile" emma:mode="ink">
                <msink:context xmlns:msink="http://schemas.microsoft.com/ink/2010/main" type="inkWord" rotatedBoundingBox="2932,15738 8330,15403 8405,16610 3007,16945"/>
              </emma:interpretation>
              <emma:one-of disjunction-type="recognition" id="oneOf2">
                <emma:interpretation id="interp10" emma:lang="fr-FR" emma:confidence="0">
                  <emma:literal>impossible</emma:literal>
                </emma:interpretation>
                <emma:interpretation id="interp11" emma:lang="fr-FR" emma:confidence="0">
                  <emma:literal>Impossible</emma:literal>
                </emma:interpretation>
                <emma:interpretation id="interp12" emma:lang="fr-FR" emma:confidence="0">
                  <emma:literal>impassible</emma:literal>
                </emma:interpretation>
                <emma:interpretation id="interp13" emma:lang="fr-FR" emma:confidence="0">
                  <emma:literal>Impassible</emma:literal>
                </emma:interpretation>
                <emma:interpretation id="interp14" emma:lang="fr-FR" emma:confidence="0">
                  <emma:literal>impossibles</emma:literal>
                </emma:interpretation>
              </emma:one-of>
            </emma:emma>
          </inkml:annotationXML>
          <inkml:trace contextRef="#ctx0" brushRef="#br0" timeOffset="9518.5326">-1563 4979 44 0,'0'0'22'0,"-17"-4"-13"16,17 4 23-16,0 4-31 15,-4 7 1-15,-4 7 1 16,4 9 0-16,-1 6-4 16,5 16 0-16,0-1 2 15,5-3 0-15,3-4-4 16,0-3 1-16,5-9-7 15,0-10 0-15,3-11-6 16,1-16 1-16</inkml:trace>
          <inkml:trace contextRef="#ctx0" brushRef="#br0" timeOffset="9728.5874">-1588 4762 39 0,'-17'-11'19'0,"26"0"-18"0,-9 11 32 15,8 0-32-15,-8 0 0 16,8 0-1-16,1 3 1 0,-1 1-7 16,1 0 0-16,3 3-6 15,1 1 1-15</inkml:trace>
          <inkml:trace contextRef="#ctx0" brushRef="#br0" timeOffset="10673.7765">-1437 5311 31 0,'-4'11'15'0,"0"-22"-12"0,4 15 21 0,0-4-23 15,4-11 1-15,4 3 2 16,5-3 0-16,4-4-4 15,4-11 0-15,0 0 3 16,4-1 0-16,5-2 0 16,-1-5 0-16,0 4-2 15,1 0 1-15,-1 0-1 16,-4 12 0-16,1 10 0 16,-5 4 1-16,0 8-1 15,-5 7 0-15,1 4 0 16,-4 4 1-16,-1 0-1 15,-3 7 0-15,-1 0-1 16,1 4 1-16,-1-4-1 16,0 0 0-16,-8-7 0 15,9 0 0-15,-1-5 0 16,1-6 0-16,-1-4 0 16,0-8 0-16,5-7-1 0,-4-4 1 15,3 0 0-15,1-8 0 16,-5 1 0-16,1-8 0 15,3 4-1-15,-3 0 1 16,-1 7 0-16,0 0 0 16,1 5 0-16,-1 2 0 15,1 12 0-15,-1 4 0 16,0 7 0-16,1-3 1 16,-1 7-1-16,1 3 1 15,-1 1-1-15,0-4 0 16,5 11 0-1,0-3 0-15,-1-5 0 16,1-10 0-16,-1-8-1 16,5-8 1-16,-4-10 0 15,4-1 0-15,-5 0 0 16,5-3 0-16,0-1 0 16,-5 5 0-16,9 6 0 15,-4 1 1-15,4 4 0 16,0 14 1-16,0 8-1 15,0 4 0-15,0 7 0 16,0 0 0-16,0 0-4 16,9 4 0-16,-5-4-12 15,0-3 1-15</inkml:trace>
          <inkml:trace contextRef="#ctx0" brushRef="#br0" timeOffset="11289.1049">-117 4982 39 0,'-4'-7'19'0,"-1"-4"-10"16,5 11 21-16,0 0-28 15,5 3 1-15,-1 9 0 16,4 6 1-16,1 8-5 16,3 8 1-16,-3 22 2 15,3 0 1-15,-3 11-2 16,-5 15 0-16,0-7 0 16,-4 0 0-16,0 0-1 0,0-1 0 15,-4-10 0-15,0-16 0 16,-1-10-1-16,1-12 0 15,4-15-1-15,0-11 1 16,0-11 0-16,0-15 0 16,-4-4 0-16,0-4 0 15,4-7 0-15,0-4 1 16,8-3-1-16,1 7 1 16,3 3 0-16,1 5 0 15,4 3 0-15,-1 4 0 0,10 0 0 16,-1 3 0-16,13 1 0 15,-1 7 0-15,1 4-3 16,4 7 0-16,0 4-10 16,0 7 0-16</inkml:trace>
          <inkml:trace contextRef="#ctx0" brushRef="#br0" timeOffset="12535.0737">790 5098 41 0,'-25'0'20'0,"21"-19"-18"0,4 12 28 16,-4-1-27-16,0-3 0 15,-5 4 1-15,1-8 0 16,-5 4-6-16,-4-4 0 16,-4 4 4-16,-8 7 0 15,4 4-2-15,0 4 1 16,-1 3-1-16,5 12 1 15,0 3 0-15,4 8 0 0,5-4-1 16,3 8 1-16,5 3-1 16,8-3 0-16,13-4 0 15,8-1 0-15,5-10-1 16,8-15 1-16,8-8-1 16,4-15 1-16,-3-7 0 15,-1-7 0-15,-8-8 0 16,-5-4 0-16,-12 0 0 15,-12 4 1-15,-5 4-1 16,-8 7 1-16,-9 7-1 16,-8 5 1-16,0 6-1 15,4 9 1-15,0 6-2 16,5 5 1-16,8-4-1 16,4-1 1-16,16-3-1 15,5 0 1-15,5 4-1 0,3-4 1 16,5-4-1-16,-5-3 1 15,-4-1-1-15,1 1 1 16,-1-4 0-16,0 7 0 16,-4 4 0-16,0 0 1 15,4 7-1-15,-4 8 1 16,0 8 0-16,0 7 0 16,-4 3 0-16,-4 8 0 15,-1 4 0-15,-3 0 1 16,-5-4-2-16,-4 0 1 0,-4-11 0 15,-5 0 0-15,1-8-1 16,-5-10 1-16,1-1-1 16,-5-4 0-16,4-11 0 15,1-3 0-15,7-8-1 16,1-7 1-16,8-12 0 16,1 0 0-16,7 1-1 15,1 3 1-15,4 0-1 16,-1-4 1-16,5 8-1 15,0 0 1-15,5 4-1 16,-5 3 1-16,0 4 0 16,4 4 0-16,4 0-1 15,5 3 1-15,-5 4 0 16,1 4 1-16,-1 4 0 16,1 7 0-16,-1 4 0 15,-4 8 0-15,0-1 0 16,-8 12 1-16,0-4-1 0,-9-4 0 15,1 4-1-15,-5 0 1 16,-8 3-1-16,-5-3 1 16,1-7-1-16,-5 3 0 15,-8-11 0-15,0-4 0 16,5-11 0-16,-1-4 0 16,8-7 0-16,5-12 0 15,13-3-1-15,3 4 0 16,5-1 0-16,4 1 1 15,4-4-1-15,-4 4 0 16,0-5 0-16,-4 1 1 0,0 8 0 16,0 3 0-16,-1 3 0 15,-3 9 0-15,0 3 0 16,-1 3 1-16,1 5-1 16,0 7 0-16,-5 7 0 15,0 8 0-15,1 4 0 16,-5-4 0-16,4 3-2 15,5-3 0-15,0-7-6 16,12-5 1-16,-8-14-9 16,8-12 1-16</inkml:trace>
          <inkml:trace contextRef="#ctx0" brushRef="#br0" timeOffset="12685.9895">1778 4721 58 0,'-42'15'29'0,"46"-15"-42"0,0-4 52 16,9 0-53-16,4-7 0 15,12-4-14-15,5-11 1 16</inkml:trace>
          <inkml:trace contextRef="#ctx0" brushRef="#br0" timeOffset="13902.0409">2337 4695 45 0,'-21'33'22'0,"33"-10"-28"16,-3-20 35-16,3 5-29 15,1-4 0-15,4-1 0 0,4-6 0 16,4-5 0-16,0-3 0 16,5-11 0-16,-5-16 1 15,-8 1-1-15,-5 0 1 16,-7-1 0-16,-14-7 0 16,-3 12 0-16,-9 3 1 15,-1 11-1-15,-11 8 1 16,-5 15-1-16,-4 18 1 15,-4 12 0-15,-5 18 0 16,9 8-1-16,9 7 1 16,20 8-2-16,9-4 1 0,12 3-1 15,13 5 0-15,9-12 0 16,3-3 0-16,-3-16 0 16,3-11 0-16,1-10-1 15,0-12 1-15,-1-15 0 16,5-12 0-16,-8-14 0 15,-5-4 0-15,-4-3 0 16,-9-8 1-16,-3 7-1 16,-13 4 1-16,-5 0-1 15,-8 8 0-15,1 7-1 16,-1 7 1-16,4 8 0 16,5 4 0-16,8 4-1 15,4-1 1-15,9 1-1 16,12-1 0-16,8-3 1 15,14 0 0-15,7-8-1 0,5-4 1 16,4-3 0-16,-4-4 0 16,0-4 0-16,-5-3 1 15,1-12 0-15,0-3 0 16,-9-8 0-16,-4-3 1 16,-9-12-1-16,-7 4 0 15,-14 4 0-15,-12-4 0 16,-8 7-1-16,-9 15 1 15,0 1-1-15,-4 25 1 16,0 1-1-16,-4 11 1 16,-4 52-1-1,8 7 0-15,0 12 0 16,8 0 0-16,9 3 0 16,4 4 0-16,8 4-1 15,1-7 1-15,7-16-1 16,1-7 1-16,8-11 0 15,5-15 0-15,3-8 0 16,5-11 0-16,-4-7 0 16,0-15 0-16,8-4 0 15,-9-4 0-15,1-7 0 16,-13-7 1-16,-9-5-1 16,-7 1 0-16,-10-1 0 15,-3-3 0-15,-5 4-1 16,1 0 1-16,-5 11 0 15,0 7 0-15,-4 11 0 16,-4 12 0-16,4 11 0 16,0 4 1-16,4 7-1 0,9 4 1 15,8 3-1-15,0-6 1 16,12 10-1-16,5-4 0 16,8 1-1-16,17-11 1 15,9-1 0-15,3 0 0 16,5-7-2-16,0 0 1 15,4-11-9-15,9-4 0 16,-5 4-5-16,4-4 0 16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6:19.883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4FD55C6A-72BC-4B0A-A45F-8282CFC0137E}" emma:medium="tactile" emma:mode="ink">
          <msink:context xmlns:msink="http://schemas.microsoft.com/ink/2010/main" type="inkDrawing" rotatedBoundingBox="718,18374 980,1705 1359,1711 1097,18380" semanticType="callout" shapeName="Other">
            <msink:sourceLink direction="with" ref="{E063A9DF-262D-4FA1-80D5-9ED5A1F889DD}"/>
            <msink:sourceLink direction="with" ref="{DA1D7388-A8D0-4A15-BD91-65EE97F96E71}"/>
          </msink:context>
        </emma:interpretation>
      </emma:emma>
    </inkml:annotationXML>
    <inkml:trace contextRef="#ctx0" brushRef="#br0">379 0 18 0,'0'8'9'0,"0"6"-3"16,0-10 1-16,0 0-6 15,0 0 0-15,0-1 1 16,0 5 1-16,0 3-4 15,0 4 1-15,0 0 1 16,0 7 1-16,0-7-1 16,0 11 0-16,0-3 0 15,0 3 0-15,0-4-1 16,0 5 1-16,0-5-1 0,0 4 1 16,0 0-1-16,0 0 1 15,0 4-1-15,0 0 0 16,0-7 0-16,0 3 1 15,0 4 0-15,0-4 0 16,-4 4-1-16,4 0 1 16,-4-4-1-16,4-4 1 15,0 4 0-15,0 0 0 16,-4 4-1-16,4 4 0 16,0 0 0-16,-4-1 1 15,4 5-1-15,-5-9 0 16,1 5 0-16,0 0 0 0,0 3 0 15,0 0 0-15,-1 1-1 16,1-5 1-16,0 1 0 16,0 0 0-16,0 7 0 15,4-4 0-15,-5-7 0 16,5 3 0-16,0 9 0 16,0-1 1-16,0 7-1 15,0-3 0-15,0 4-1 16,0-1 1-1,-4 16-1 1,0-5 1-16,0-3 0 16,4 0 0-16,-4-7 0 15,4-4 1-15,0 3-1 16,0 1 1-16,0 0 0 16,0-1 1-16,0 4-1 15,0-3 0-15,-5 7 0 0,1 0 0 16,0-7 0-16,0-1 1 15,0 1-1-15,-1-1 0 16,1-7 0-16,4 8 0 16,0 7 0-16,0-11 0 15,0 3-1-15,0 8 1 16,0-3-1-16,0-1 0 16,-4 8 0-16,4-12 0 15,-4 5 0-15,4-1 1 16,-4-4 0-16,4 1 0 0,-5 0 0 15,5 3 0-15,0-4 0 16,0 5 0-16,-4 3-1 16,0-4 1-16,0-3-1 15,0 3 0-15,-1-4 0 16,5-3 1-16,0 0-1 16,0 0 0-16,0 0 0 15,0-4 0-15,0 0 0 16,0 11 0-16,0 0 0 15,5-3 0-15,-5 0 0 16,0-1 0-16,0 4 0 16,0 1 0-16,0-5 0 15,0 5 0-15,0-5 0 16,-5 1 1-16,5-4-1 16,0-12 0-16,0 16 0 0,0-8 0 15,0 11 0 1,0 0 0-16,0-3 0 0,0-1 0 15,0 5 0-15,0-1 1 16,0-7-1-16,0 0 1 16,0 3-1-16,-4-3 0 15,4-4 0-15,0-3 0 16,0 10 0-16,0 1 0 16,0-5 0-16,0 5 0 15,0 3 0-15,0-3 0 16,0 7 0-16,0-4 1 15,-4-3-1-15,0-4 1 0,4-1 0 16,0 5 1-16,0-4-2 16,0-12 1-16,0 5-1 15,0 3 1-15,0 4-1 16,0 0 0-16,0 7-1 16,-4 0 1-16,4 0-1 15,0 1 1-15,0-5 0 16,0 1 0-16,0-4 0 15,0-1 0-15,0 1 1 16,0 4 0-16,0-16-1 16,0 9 0-16,0 6 0 15,0-3 0-15,0-4 0 16,0 4 0-16,0-4-1 16,0 7 1-16,-5 1 0 15,5-4 1-15,0-4-1 16,0 0 1-16,0 4-1 0,0 0 0 15,0-4 0-15,0-4 1 16,0 4-2-16,0 0 0 16,0 0 0-16,0 4 1 15,0 4 1-15,0-8 0 16,0 7-1-16,0 5 0 16,0-5 0-16,0-7 1 15,0 0-1-15,0 1 1 16,0-1-1-16,0 0 0 15,0-4 1-15,0-7 0 0,0 11-1 16,0-4 0-16,5 4 0 16,-5 8 0-16,0 3 0 15,0 1 1-15,0-1-1 16,0 0 0-16,0-3 0 16,0-1 0-16,0 1 0 15,0 3 0-15,0-11 0 16,0 4 0-16,4 7 0 15,-4 8 0-15,4-11 0 16,-4 3 0-16,0 0 0 16,0 4 1-16,0-7-1 15,-4 3 1-15,4-3-1 16,-4-1 1-16,4 1 0 16,0-4 0-16,0 0-1 15,0 3 1-15,0 1-1 16,0 10 0-16,4-3 0 0,-4 4 0 15,0 4 0-15,0-12 0 16,0 0 0-16,0 4 0 16,0-7 0-16,0-1 0 15,0-3 0-15,0 4 0 16,0-1 0-16,4 1 0 16,-4 7 0-16,0-4 0 15,0 4 0-15,0-3 0 16,0-5 0-16,0-7 1 15,0 0-1-15,0 4 0 16,0 7 0-16,0-10 0 0,0-1 0 16,0 7 1-16,0 8-1 15,0-7 0-15,0 7 0 16,0 7 1-16,-4-3-1 16,0-8 1-16,4 1-1 15,0-1 0-15,0 4 0 16,0 0 0-16,0-11 0 15,0 3 0-15,4 5 0 16,-4-1 0-16,0 4 0 16,0 0 1-16,0 8-1 15,0-8 0-15,-4-8 0 16,-1-3 0-16,5 3 0 16,0 1 0-16,0 0 0 15,0-1 0-15,0 1 0 16,0-8 0-16,0 7 0 0,0 5 0 15,0 3 0-15,-8 7 1 16,8 1-1-16,0-12 0 16,0 0 0-16,0 1 0 15,0-1 0-15,0-4 0 16,0 1 0-16,0 0 0 16,0 7 0-16,0-8 0 15,0 12 0-15,0-4 0 16,0-8 0-16,-4 9 0 15,0-9 0-15,4-3 0 16,-5 3 0-16,5-3 1 0,0-4 0 16,-4 0 0-16,0-7-1 15,4 0 1-15,-4 7 0 16,4 0 0-16,-4 4-1 16,-1-4 1-16,-3 11-1 15,8-11 1-15,-4 4-1 16,4 0 0-16,-4-4 0 15,4-4 0-15,-5 4 0 16,1 0 0-16,0 1 0 16,0-1 0-16,4-8 0 15,0 5 0-15,0 6 0 16,-4 1 0-16,-1 8 0 16,5-1 0-16,0 4 0 15,-4-4 0-15,0-7 0 16,4 0 0-16,0 3 0 15,0-3 0-15,-4-4 0 0,-1 0 0 16,1-3 0-16,4-1 1 16,0 4-1-16,-4 4 0 15,0 0 0-15,4 0 0 16,-4-1 0-16,4 5 0 16,-5 0 0-16,1-5 0 15,0 1 0-15,0 0 0 16,4 4 0-16,-4-5 0 15,4-3 0-15,0 4 0 16,0 0 0-16,0 4 0 16,0-8 0-16,0 7 0 0,0 5 0 15,0-1 0-15,0-11-1 16,0 8 1-16,0-8 0 16,-5-4 1-16,1 0-2 15,4 4 1-15,-4 1 0 16,4-1 0-16,-4-4 0 15,4-3 0-15,0 3 0 16,0 0 0-16,0-3 0 16,-4 3 1-16,-1-3-1 15,1 0 0-15,0 7 0 16,4-8 0-16,-4-7 0 16,-5 8 0-16,9-12-1 15,0 5 1-15,0-1 0 16,0-8 1-16,-4 1-1 15,4-8 0-15,-4 8 0 16,0-8 0-16,4-3-7 0,-4-1 1 16,4-7-10-16,-9-15 0 15</inkml:trace>
    <inkml:trace contextRef="#ctx0" brushRef="#br0" timeOffset="-3288.1272">148 41 18 0,'-8'8'9'0,"4"-16"-1"0,4 8 9 0,0 0-16 16,0 0 0-16,0 0 3 15,0 0 0-15,0 0-4 16,0 4 0-16,0-4 4 16,0 0 0-16,0 4-1 15,0-4 1-15,0 0-2 16,0 0 0-16,0 0-1 15,0 0 1-15,4-4-1 16,4 0 0-16,1-3 0 16,-1-5 0-16,5-2 0 15,-1-1 0-15,1-8 0 16,8 1 0-16,-4-1-1 0,4-7 1 16,0 8 0-16,0-8 0 15,0 4 0-15,-4 0 1 16,-5 3 0-16,1 9 0 15,-1-5 0-15,1 8 0 16,-5 3-1-16,1 8 1 16,-1 0-2-16,1 0 1 15,-1 8-1-15,5-5 0 16,-1 9 0-16,-3 3 0 16,-1-1 0-16,0 1 0 15,1 0-2-15,-1-7 0 0,1 3-2 16,-5 0 0-16,0 4-10 15,-4 0 1-15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07.240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1310807-DC0B-4B1D-AECE-474CC737395D}" emma:medium="tactile" emma:mode="ink">
          <msink:context xmlns:msink="http://schemas.microsoft.com/ink/2010/main" type="writingRegion" rotatedBoundingBox="8821,5933 10838,5933 10838,10253 8821,10253"/>
        </emma:interpretation>
      </emma:emma>
    </inkml:annotationXML>
    <inkml:traceGroup>
      <inkml:annotationXML>
        <emma:emma xmlns:emma="http://www.w3.org/2003/04/emma" version="1.0">
          <emma:interpretation id="{A923F936-5DB9-4B96-BE16-DAF643670FD3}" emma:medium="tactile" emma:mode="ink">
            <msink:context xmlns:msink="http://schemas.microsoft.com/ink/2010/main" type="paragraph" rotatedBoundingBox="8821,5933 10838,5933 10838,10253 8821,102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362E31-35B4-45B6-8B44-B6834833AE22}" emma:medium="tactile" emma:mode="ink">
              <msink:context xmlns:msink="http://schemas.microsoft.com/ink/2010/main" type="line" rotatedBoundingBox="8821,5933 10838,5933 10838,10253 8821,10253"/>
            </emma:interpretation>
          </emma:emma>
        </inkml:annotationXML>
        <inkml:traceGroup>
          <inkml:annotationXML>
            <emma:emma xmlns:emma="http://www.w3.org/2003/04/emma" version="1.0">
              <emma:interpretation id="{CDB1C9C3-1312-44FA-81C9-5C7B636AEC35}" emma:medium="tactile" emma:mode="ink">
                <msink:context xmlns:msink="http://schemas.microsoft.com/ink/2010/main" type="inkWord" rotatedBoundingBox="8821,5933 10838,5933 10838,10253 8821,10253"/>
              </emma:interpretation>
              <emma:one-of disjunction-type="recognition" id="oneOf0">
                <emma:interpretation id="interp0" emma:lang="fr-FR" emma:confidence="0">
                  <emma:literal>)</emma:literal>
                </emma:interpretation>
                <emma:interpretation id="interp1" emma:lang="fr-FR" emma:confidence="0">
                  <emma:literal>.</emma:literal>
                </emma:interpretation>
                <emma:interpretation id="interp2" emma:lang="fr-FR" emma:confidence="0">
                  <emma:literal>(</emma:literal>
                </emma:interpretation>
                <emma:interpretation id="interp3" emma:lang="fr-FR" emma:confidence="0">
                  <emma:literal>à</emma:literal>
                </emma:interpretation>
                <emma:interpretation id="interp4" emma:lang="fr-FR" emma:confidence="0">
                  <emma:literal>,</emma:literal>
                </emma:interpretation>
              </emma:one-of>
            </emma:emma>
          </inkml:annotationXML>
          <inkml:trace contextRef="#ctx0" brushRef="#br0">27 4320 38 0,'5'-4'19'0,"4"-5"-15"16,-9 9 19-16,0 0-22 0,0 0 0 15,0-8 1-15,0 8 1 16,0 0-4-16,0-4 1 16,-4 0 3-16,-1-4 0 15,0 8 0-15,1-4 0 16,-5-4-1-16,9 12 1 16,-5-4-1-16,1 0 1 15,-1 0-2-15,0 0 0 16,5 0 0-16,0 0 0 15,0 4-1-15,0-4 0 16,5-8 0-16,0 0 0 0,-1 0 0 16,5-5 1-16,0 1-1 15,-4-8 0-15,4 4 0 16,0-5 0-16,5-7 0 16,-5-5 0-16,0 13 0 15,0-8 0-15,5-1 0 16,-5 5 1-16,10-1-1 15,-6-3 1-15,10-1-1 16,0-3 1-16,0-1-1 16,0-7 0-16,4-5 0 15,5-4 1-15,0-8-1 16,0 5 1-16,0-5-1 16,0 4 0-16,0 4 0 15,-4 0 1-15,-6 13-1 16,1-1 0-16,5 9 0 15,-10 3 0-15,5 5 0 0,-14 4 1 16,9 0-1-16,-4 3 0 16,0-3 0-16,-5 4 0 15,5 0 0-15,-10-1 0 16,5 5 0-16,-4 0 1 16,4 0-1-16,-4 0 0 15,4 4 0-15,-9-4 0 16,9 4 0-16,-4 0 0 15,-5 4 0-15,4-4 0 16,5 0 0-16,-9 4 0 16,0 0 0-16,0 0 0 0,5-5 0 15,4 1 0-15,-9 4 0 16,0 0 1-16,0 0-1 16,5-8 0-16,-5 8 0 15,4-8 0-15,-4 8 0 16,5-4 0-16,-5 4 0 15,0-8 0-15,0 8-1 16,0 0 1-16,0 0 0 16,0 0 0-16,0 0 0 15,0 0 0-15,0 0 0 16,0 0 1-16,0 0-1 16,0 0 0-16,0 0 0 15,0 0 0-15,4 0-1 16,-4 0 1-16,9-8 0 15,-9 8 0-15,10-4 0 0,-1 0 1 16,-9 4-1-16,9-8 0 16,0-1 0-16,-9 9 0 15,9-8 0-15,0 4 0 16,0 0-1-16,5-4 1 16,0 0 0-16,4-4 0 15,-4 0 0-15,4-9 0 16,0 5 0-16,1 0 0 15,4-9 0-15,9-7 0 16,0 3 0-16,0-7 0 16,0-1 0-16,4-3 0 0,1-1 0 15,-1 0 0-15,10 5-1 16,-5-5 1-16,5 9 0 16,0-1 0-16,-5 5 0 15,4-5 0-15,-3 5 0 16,-6-1 0-16,1-3 0 15,-5-1 1-15,0 1-1 16,-5 7 0-16,1-7 0 16,-1 7 0-16,-4-3 0 15,0 8 0-15,-5-5 0 16,-4 5 0-16,4 4 0 16,-4-1 1-16,0 5-1 15,-1 0 0-15,-4 0 0 16,1 0 0-16,-1 3 0 15,0 1 0-15,0 0-1 16,0 0 1-16,-4 0 0 0,-1 0 1 16,1 0-2-16,-1 0 1 15,-4 8 0-15,10-9 1 16,-6 5-1-16,1-4 0 16,-5 8 0-16,0 0 0 15,4-8 0-15,1-4 0 16,-1 8 0-16,-4 4 0 15,0 0 0-15,5-12 0 16,0 4 0-16,-5 8 0 16,0 0 0-16,4-9 0 0,1 1 0 15,-5 0 0-15,0 8 0 16,0 0 0-16,0-12 0 16,0 4 1-16,0 0-1 15,0-4 0-15,0-1 0 16,0 1 0-16,0 0 0 15,0-4 0-15,-5-1 1 16,1 1 0-16,-1-4-1 16,0-4 1-16,1-1 0 15,-5 1 1-15,0-5-1 16,-1 1 0-16,-3-9-1 16,-1 1 1-16,-4-5 0 15,-1-4 1-15,1-7-1 16,0 3 0-16,-5 0 0 15,-4-4 0-15,8 4 0 16,1-3 0-16,0-5-1 16,-1 0 1-16,-4-8-1 0,1 0 0 15,-1 0 0-15,0 0 0 16,-5-8 0-16,-8-5 0 16,-1 13 0-16,1 4 0 15,-5 4 0-15,4 1 0 16,0 7 0-16,1 8 1 15,4-4-1-15,0 5 0 16,4-1 0-16,1 13 0 16,4-5-2-16,5 9 0 15,-5 3-4-15,5 1 0 0,4 4-13 16,5-4 1-16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6:38.695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E063A9DF-262D-4FA1-80D5-9ED5A1F889DD}" emma:medium="tactile" emma:mode="ink">
          <msink:context xmlns:msink="http://schemas.microsoft.com/ink/2010/main" type="inkDrawing" rotatedBoundingBox="876,18259 23996,17959 23999,18137 879,18437" shapeName="Other">
            <msink:destinationLink direction="with" ref="{4FD55C6A-72BC-4B0A-A45F-8282CFC0137E}"/>
          </msink:context>
        </emma:interpretation>
      </emma:emma>
    </inkml:annotationXML>
    <inkml:trace contextRef="#ctx0" brushRef="#br0">17 306 30 0,'-8'-8'15'0,"-5"8"-10"0,13 0 16 0,0 0-20 15,0 0 0 1,0 11 0-16,0-11 0 0,4 4-2 16,-4-4 0-16,9 4 2 15,-1 0 0-15,5-4-1 16,-1 0 0-16,1-4 0 16,8 0 0-16,-4 0 0 15,0 4 1-15,-1 4-1 16,1 4 0-16,8-5 0 15,-4-3 0-15,9-3 0 16,3-1 0-16,5 0 0 16,4 0 0-16,9 4 0 15,3 4 0-15,9-11 0 16,0-1 0-16,-4 5 0 16,0-1 0-16,0 0 0 15,4 0 0-15,-8-3 0 16,-1-1 1-16,1 8-1 15,12 0 1-15,-4 0-1 0,4 0 1 16,1 0-1 0,-10 0 0-16,-3-3 0 0,4-1 0 15,-5 8 0-15,1-8 0 16,-5-4-1-16,1 5 1 16,-1-5 0-16,5 4 1 15,0-3-1-15,-1 0 1 16,-3 7-1-16,-1 0 1 15,0 0-1-15,-7 0 0 0,-1 0 0 16,0 7 1-16,4-7-1 16,0 4 1-16,0-1-1 15,0-3 0-15,5 4 0 16,4 0 1-16,-5 0-1 16,9 3 0-16,4 1 0 15,-9-5 0-15,1 1 0 16,0-4 0-16,-1 8 0 15,1-5 0-15,-5-3 0 16,1 4 1-16,8-4-1 16,4 0 1-16,-5-7-1 15,1 7 0-15,-4 0 0 16,0-4 1-16,-5 4-1 16,0-4 1-16,1 0-1 15,-1 4 0-15,-3-3 0 16,-5 3 0-16,4 0 0 15,-4 3 0-15,0-3 0 16,8 4 0-16,-8-4 0 0,0 4 0 16,0-4 0-1,0 4 1-15,0-1-1 0,0-3 0 16,5 0-1-16,-1 4 1 16,4-4 0-16,1 4 1 15,-1 0-2-15,9-4 1 16,12-4 0-16,1 0 0 15,-1 4 0-15,-8-4 1 16,0 4-2-16,0 4 1 0,-4-8 0 16,0 4 0-16,-9-3 1 15,18 3 0-15,-5-4-1 16,-4 4 1-16,-1-8 0 16,5 8 0-16,-4-7-1 15,0 7 1-15,0-8-1 16,0 8 0-16,-5-3 0 15,5-1 0-15,0 8 0 16,8-8 0-16,-4 4 0 16,5 0 0-16,-5-4 0 15,-9 8 0-15,1-4 0 16,-5 0 0-16,1-4 0 16,-1 4 0-16,5 0 0 15,-5-4 0-15,5 1 0 16,-5 3 1-1,22 0-2 1,-5 0 1-16,-8 0 0 0,-5 0 0 16,1-4 0-16,0 4 0 15,-1 0 0-15,-3-7 0 16,-1 14 0-16,5-7 0 16,4 0 0-16,-1 0 0 15,-3-7 0-15,4 7 0 16,-5 0 0-16,-3 0 0 15,-1 7 0-15,5-3 0 16,-5-1 0-16,1-3 0 16,-1 0-1-16,1 0 1 0,7-3 0 15,1 3 0-15,-4 0 0 16,0 0 1-16,3-4-1 16,-3 4 0-16,0-7 0 15,-5 7 0-15,0 0 0 16,-3-4 0-16,-1 4-1 15,0 0 1-15,0-4 0 16,9 4 1-16,-9 0-1 16,5 0 0-16,3 0 0 15,-3 0 0-15,3 4 0 16,-7-4 0-16,-1 0 0 16,0 0 0-16,0 0 0 15,0 0 0-15,1 4 0 16,7-4 0-16,5 0 0 15,0-8 0-15,0 8 0 16,4 0 0-16,-4-4 0 16,-5 1 0-16,1 3 0 15,0-4 0-15,-1 0 0 0,1 0 0 16,4 1 0-16,4 3 0 16,4 0 0-16,0 0 0 15,5-4 0-15,-9 4 0 16,0 0 0-16,0 0 0 15,-4-8 0-15,-1 8 0 16,10 0 0-16,3-3 0 16,0-1 0-16,14 0 0 0,-14 4 0 15,-4-3 0-15,0 3 0 16,1-8 0-16,-5 16 0 16,8-8 0-16,5 0 0 15,-1-8 1-15,-3 8-1 16,-1 0 0-16,-3 0 0 15,-5 0 0-15,0-4 0 16,0 4 0-16,-5-3-1 16,10 3 1-16,7-4 0 15,-7 0 0-15,-5 8 0 16,4-12 0-16,-4 5 0 16,0-1 0-16,0 0 0 15,0-3 0-15,-4 3 0 16,0 0 1-16,16 0-1 15,-8 4 0-15,-3-7 0 16,3 0 0-16,-4-5 0 16,-4 9 1-16,4-1-1 15,0 0 0-15,0-3 0 0,4 7 1 16,4-8-1-16,-3 8 0 16,-1 0 0-16,4 0 1 15,-3 4-1-15,-1-4 0 16,0 4 0-16,4-4 0 15,-12 3 0-15,17-3 0 16,0 0 0-16,-1 4 0 16,-3 0 0-16,-5-8 0 15,-4 4-1-15,4 0 1 16,0 0 0-16,-4 0 1 0,0 0-1 16,5 0 0-16,3 0 0 15,1 0 0-15,-1-4 0 16,-4-3 0-16,0-1 0 15,9 1 1-15,-9 7-1 16,1-11 0-16,3 15-1 16,5-4 1-16,-1 0 0 15,-3 7 0-15,-5-3 0 16,4-1 0-16,-3 1 0 16,-1-4 0-16,-4 4 0 15,8 0 0-15,5-4 0 16,0 0 0-16,-1-4 0 15,-3 4 1-15,-1 0-1 16,-4-4 0-16,1 4 0 16,-1 0 1-16,8 4-1 15,5-4 0-15,0 0 0 0,0 4 0 16,0-4 0 0,-5 0 0-16,5 0 0 0,-4 3 0 15,8 1 0-15,0 0 0 16,4 0 0-16,5-4 0 15,-9 3 0-15,-4-6 0 16,-1 6 0-16,1-3 0 16,9 0 1-16,-1 0 0 15,4 8-1-15,-12-16 1 16,0 16-1-16,-4-16 1 0,-5 8-1 16,0 0 0-16,9 0 0 15,-4-3 1-15,12 3-1 16,-8 0 1-16,-4-8-1 15,-5 8 1-15,1 0-1 16,-1 0 0-16,0 0 0 16,5 0 0-16,8 0 0 15,4 4 0-15,-8-8 0 16,-4 4 0-16,4 0 0 16,-5-4 1-16,1-3-2 15,12 7 1-15,-4 0 0 16,0-8 0-16,-4 8 0 15,0-3 0-15,-4 3 0 16,-1-11 0-16,-3 11 0 16,-1-4 0-16,9 4 0 15,0-8 0-15,0 1 0 16,-5 7 0-16,-3-4 0 0,-1 0 1 16,-4 1-2-16,5-1 1 15,-9 4 0-15,4-4 0 16,0 4 0-16,5 4 0 15,-5 0 0-15,0-8 0 16,-8 4-1-16,4 0 1 16,0 0 0-16,-4 0 1 15,-4 0-1-15,-1 0 0 16,9 0 0-16,4 4 0 0,-3-1 0 16,-1 1 0-16,0 0 0 15,-5-4 0-15,5 0 0 16,-4-4 1-16,0 4-1 15,0 0 0-15,0 4 0 16,4-4 0-16,0 0 0 16,-4 7 1-16,0-7-2 15,-9 0 1-15,0 4 0 16,-8 0 1-16,0 0-1 16,-4 3 0-16,0-3 0 15,4-1 0-15,0 1 0 16,4 0 0-16,-4 0 0 15,9 3 0-15,3 4 0 16,-3-11 0-16,-5 8 0 16,13-4 1-16,-13-1-1 15,-8-3 1-15,-9 0-1 16,-12 4 1-16,8-4 0 16,-12 0 0-16,0 0-4 15,-1 0 0-15,-3-7-11 0,12-8 0 16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6:41.096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5757B0AC-5B15-4461-A480-8C701FEB650F}" emma:medium="tactile" emma:mode="ink">
          <msink:context xmlns:msink="http://schemas.microsoft.com/ink/2010/main" type="inkDrawing" rotatedBoundingBox="23329,18088 24055,16647 24826,17035 24101,18476" semanticType="callout" shapeName="Other"/>
        </emma:interpretation>
      </emma:emma>
    </inkml:annotationXML>
    <inkml:trace contextRef="#ctx0" brushRef="#br0">1 81 36 0,'-5'-3'18'0,"10"-16"-16"0,-5 8 18 15,12 3-19-15,9 5 1 16,0-5 0-16,4-3 1 16,9 3-4-16,4 1 1 15,0 3 2-15,0 4 0 16,8 8-1-16,-4 3 0 16,4 8 0-16,-12 7 0 15,-5 7 0-15,-4 8 0 16,-12 1 0-16,8 2 0 15,-9 9-1-15,1-5 1 0,0 4-1 16,-1 1 1-16,1-5-1 16,-1-3 0-16,-3-7 0 15,3-5 0-15,1-3 0 16,0-4 0-16,-1-11 0 16,-3 0 0-16,-5-4 1 15,0-3 0-15,0-5-1 16,-4-3 0-16,0-3 1 15,0-1 0-15,-8-11 0 16,-5 8 0-16,9-1-1 16,-4-7 0-16,-5 0 1 15,5 0 0-15,-1-7-1 16,-3 7 1-16,-5 0-1 16,4 0 0-16,1 0 0 0,-9 4 0 15,-5 0 0-15,-3-1 1 16,0 5-1-16,8 0 1 15,-9 7-1-15,-3 3 0 16,3 1 0-16,1 3 0 16,4 5-1-16,-9-1 1 15,13 11 0-15,0 4 0 16,4 1 0-16,4 6 0 16,1-7-1-16,12 4 1 15,0-4 0-15,12-3 0 16,1-5-4-16,0-3 1 0,-1-11-10 15,-3 0 0-15</inkml:trace>
    <inkml:trace contextRef="#ctx0" brushRef="#br0" timeOffset="-1530.1137">-403 1060 27 0,'-12'-4'13'0,"-14"4"-4"16,26-3 9-16,-4 3-17 15,4 0 0-15,4 0 1 16,5 3 0-16,-1 1-2 15,5 4 0-15,-5-1 2 16,13 0 0-16,-4 8 0 16,4 0 1-16,4 0-1 15,9 4 1-15,4 3-1 16,8 5 0-16,-4-5 0 16,0 0 0-16,0 4 0 15,0 1 0-15,-8-5-1 0,8 8 1 16,-13-11 0-16,0-1 0 15,-12-3 0-15,-4 4 0 16,-13 3 0-16,-9 1 0 16,-7-5 0-16,-5 1 0 15,-13-4-1-15,-4 4 1 16,5-4-1-16,-5 3 0 16,4-6-3-16,9-1 0 15,8-4-13-15,13-11 0 0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8:07.257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13731420-ACD2-4CF1-9D20-34736B5BEAD4}" emma:medium="tactile" emma:mode="ink">
          <msink:context xmlns:msink="http://schemas.microsoft.com/ink/2010/main" type="inkDrawing" rotatedBoundingBox="-376,16423 8068,9879 9402,11601 957,18145" semanticType="verticalRange" shapeName="Other">
            <msink:sourceLink direction="with" ref="{096C40F4-881C-4093-A347-71780F13121F}"/>
          </msink:context>
        </emma:interpretation>
      </emma:emma>
    </inkml:annotationXML>
    <inkml:trace contextRef="#ctx0" brushRef="#br0">1 6898 18 0,'0'-14'9'0,"4"2"-6"0,-4 20 9 0,0-8-11 15,0-8 0-15,0 8 0 16,0 0 0-16,0-3-2 16,4-5 1-16,1 1 1 15,-5-1 1-15,0 8-1 16,0-11 0-16,0 0 0 16,0 11 1-16,0-15-1 15,0 7 1-15,0 1-1 16,0-1 1-16,0 8-2 15,0-7 1-15,4-4 0 16,-4 3 1-16,4 1-1 16,-4-1 0-16,0 1-1 15,-4-1 1-15,4 8 0 16,0-7 1-16,-4-1-2 16,4 1 1-16,0 0 0 15,0-1 0-15,0 1-1 16,0-1 1-16,0-3-1 0,0 3 1 15,-5 1-1-15,5-4 1 16,0 0-1-16,0-1 1 16,-4 5-1-16,4-4 1 15,-4-1-1-15,4 1 0 16,-4 0 0-16,8 0 1 16,-4 0-1-16,0-1 1 15,0 5-1-15,0-4 0 16,0-4 0-16,0 4 1 15,4-8-1-15,-4 11 0 16,0-6 0-16,0 2 0 16,0-3 0-16,0 0 1 0,4-3-1 15,-4 7 0-15,0-4 0 16,0-4 0-16,0 4 0 16,5-4 0-16,-5 4 0 15,0-3 0-15,4 3 0 16,-4 4 1-16,0-1-1 15,8-10 0-15,-4 3 0 16,1-3 1-16,-1 14-1 16,0-10 0-16,-4-1 0 15,8 0 0-15,-3 4 0 16,-1 0 0-16,0 1 0 16,-4 2 0-16,4-3 0 15,0 0 0-15,1 0 0 16,-5 1 0-16,4 2 0 0,-4 1 1 15,4-4-1-15,-4 0 0 16,0 4 0-16,8-4 0 16,-8 0 0-16,0 4 1 15,5-4-1-15,-1 0 0 16,0 0 0-16,0 4 0 16,-4-4 0-16,4 0 1 15,1 0-1-15,-1 4 0 16,0-8 0-16,0 8 0 15,0 0 0-15,-4-4 0 16,5 0 0-16,-1 0 0 0,0 0 0 16,0 4 0-16,0-8 0 15,1 8 0-15,-1-8 0 16,0 1 0-16,0 3 0 16,-4 0 1-16,4 0-1 15,1-4 0-15,-1 8 0 16,-4-4 0-16,4-4 0 15,-4 4 0-15,4 8 0 16,-4-4 0-16,4-1 0 16,1 1 1-16,-1 0-1 15,0-4 0-15,0 4 0 16,0-4 0-16,1 4 0 16,3-4 0-16,-4 4-1 15,5-4 1-15,-5 0 0 16,4 4 1-16,-4-1-1 15,5-3 0-15,-5 4 0 0,4-4 1 16,-3 4-1-16,3-4 1 16,-4 4-2-16,5 0 1 15,-5-1 0-15,0 5 0 16,0-12 0-16,5 1 0 16,-5-1 0-16,0 0 1 15,0 1-1-15,5-1 0 16,-5 0 0-16,0 1 0 15,0 3 0-15,0-4 1 16,1 4-1-16,-1 0 0 0,0 0 0 16,0 0 1-16,1 0-1 15,-1 4 0-15,-4-4 0 16,0 0 0-16,4-4 0 16,0 5 0-16,-4 2-1 15,4-3 1-15,1-3 0 16,-1 3 0-16,0 4 0 15,0-1 1-15,5 1-1 16,-1 0 0-16,0 3 0 16,1-3 0-16,-1 0 0 15,-4-8 1-15,5 8-1 16,3 0 0-16,-3-4-1 16,3 0 1-16,1 0 0 15,0 0 0-15,-1 0 0 16,1 0 0-16,-1 4 0 15,-3-4 0-15,3 4 0 16,-3 4 1-16,3-5-1 16,1 1 0-16,-5-4 0 0,1 4 0 15,-1-4-1-15,1 4 1 16,-1-4 0-16,0 0 0 16,5-4 0-16,-5 4 0 15,1 0 0-15,-1 0 0 16,1 0 0-16,-1-3 0 15,-4-1 0-15,5 0 1 16,-5 1-1-16,0 3 0 16,4-4 0-16,-3 4 1 15,-1 0-1-15,0 0 0 0,0-3 0 16,5 3 0-16,-1-4 0 16,1 4 1-16,-1 0-1 15,0 4 0-15,1 0 1 16,-1 0 0-16,1-1-1 15,-1 1 0-15,5-4 0 16,-5 4 1-16,5-4-1 16,-5 4 0-16,5-4-1 15,-1-4 1-15,1 4 0 16,-1-3 0-16,1-1 0 16,0 4 0-16,-1 0 0 15,-3 4 1-15,-1 3-1 16,0-3 0-16,1-4 0 15,-1 4 0-15,1-4 0 16,-1 4 0-16,5-4 0 0,-5 0 0 16,9 0 0-16,-9 0 0 15,9 0 0-15,-4 0 0 16,-1 4 0-16,1-4 1 16,0 0 0-16,-1 0 0 15,5-3-1-15,-4 6 1 16,-1-14 0-16,1 11 0 15,-5 8-1-15,5-12 1 16,-5 0-1-16,5 1 0 16,-5 3 0-16,9-4 1 15,-9 0-1-15,5 4 0 0,0 4 0 16,-1 0 0-16,1 0 0 16,-5 0 0-16,1-4 0 15,-1 0 0-15,0 0 0 16,1 0 0-16,-1 0 0 15,1 0 0-15,-1 0 0 16,0 0 0-16,1 0 0 16,-1-3 0-16,1 6 0 15,-1-3 0-15,5 4 0 16,-5 0 0-16,5 0 0 16,-5 3 0-16,5-3 0 15,-1 0 0-15,1-4 0 16,0 4 1-16,-1-4-1 15,1 0 0-15,-1 0 0 16,-3 0 0-16,-1 4-1 16,1-4 1-16,-1-4 0 15,0 8 0-15,1-4 0 0,-1 4 0 16,1-4 0-16,-1 0 0 31,5-11 0-31,-5 7 1 16,5-3-1-16,-5-1 0 15,5 5 0-15,3-5 0 16,-3 8 0-16,4 0 0 16,0 0 0-16,-1 4 0 15,1-4 0-15,-4 8 0 16,-1-1 0-16,1 1 1 0,0-4-1 16,8 3 0-16,-5-3-1 15,1 0 1-15,-4-1 0 16,4 1 1-16,-5 0-2 15,1 4 1-15,0-1 0 16,-1 1 1-16,1-1-1 16,-5-3 0-16,1 4-1 15,-1-1 1-15,0-3 0 16,1 0 0-16,-5-1 0 16,4 1 0-16,1 4 0 15,-1-8 0-15,1 11 0 16,-1-7 0-16,0 7 0 15,1-3 0-15,-1 3 0 16,1 0 0-16,-1-3 0 16,5-1 0-16,-1 1 0 15,-3-1 0-15,3-3 0 0,1 0 1 16,-1 0-1-16,-3-4 0 16,3 4 0-16,1-4 0 15,-5 3 0-15,1 1 0 16,3 4 0-16,1-1 0 15,-4-3 0-15,-1 7 1 16,0-3-2-16,1-4 1 16,-1 3 0-16,1-3 0 15,-1 0 0-15,5 0 0 16,3 3 0-16,-3 1 0 16,4 3 0-16,-5-7 1 15,1 3-1-15,0 1 0 0,3-1 0 16,1-3 0-16,-4 4 0 15,4-5 1-15,-5 1-2 16,1-4 1-16,-1 11 0 16,1-3 0-16,0-8 0 15,-1 8 0-15,-3 3 0 16,7-4 0-16,-3 1 0 16,0-1 0-16,-5 5 0 15,5-8 1-15,-1 3-1 16,-3 1 0-16,-1 7 0 15,1-8 0-15,-1 1 0 16,0-1 0-16,1 4 0 16,3 1 0-16,-3-1 0 15,-1 0 0-15,1 0 0 16,-1 1 0-16,0-1 0 0,1 0 0 16,3 4 0-16,-3-3 0 15,3-1 0-15,1 0 0 16,-5-3 0-16,5 3 0 15,0 0-1-15,-1 0 1 16,1 1 0-16,-1-1 0 16,1-4 0-16,0 1 1 15,-1 3-1-15,1 1 0 16,-1-1 0-16,1-4 0 0,0 5 0 16,-1-5 0-16,5 4 0 15,0-3 0-15,4 3 0 16,4-3 0-16,-4-1 0 15,0 4 0-15,0-3 0 16,0 0 0-16,0 3 0 16,0 0 0-16,-4 0 0 15,4-3 0-15,-4 3 0 16,0-3 0-16,-1 3 0 16,-3-4 0-16,0 1 0 15,-1 0 0-15,1 3 0 16,-5 4 0-16,5-4 0 15,-1-7 0-15,1 3 0 16,0 1 0-16,-1-1 0 16,1 5 0-16,0-9 0 15,-1 5 0-15,1 0 0 16,-1 3 0-16,-3-4 0 0,3 1 0 16,1-1 0-16,0 1 0 15,-1-1 0-15,1-3 0 16,-1 4 0-16,1-1 0 15,0 1 0-15,-1-1 0 16,1 1 0-16,-5-1 0 16,1 1-1-16,3 3 1 15,1 0 0-15,-5-3 1 16,9 0-1-16,-4 3 0 16,3-4 0-16,-3 1 0 15,0-1 0-15,-1 1 0 0,5-1 0 16,-4 1 0-16,-1 3 0 15,1-3 0-15,4 3 0 16,-5-3 0-16,5-1 0 16,0 1 0-16,-4 3 0 15,-1-4 0-15,1 5 0 16,4-5 0-16,-5 1 0 16,1-1 0-16,-1 1 0 15,-3-1 0-15,3 5 0 16,-3-1 0-16,-1-4-1 15,1 5 1-15,-1-1 0 16,0 0 0-16,1-7 0 16,-5 4 0-16,4-1 0 15,1 4 1-15,-1-3-1 16,1-4 0-16,-1 3 0 16,0 4 0-16,1-3 0 0,-1-1 0 15,1 1 0-15,3 3 0 16,-3 1 0-16,3-1 0 15,-3 0 0-15,3-3 0 16,-3 3 0-16,3-4 0 16,-3 1 0-16,3 3 0 15,1 0 0-15,0 1 0 16,-1-1 0-16,1 0 0 16,-5 1 0-16,9-1 0 15,-4 0 0-15,-5 0 0 16,0 1 0-16,1-1 0 0,-1-4 0 15,5 1 0-15,4 3 0 16,-5 0 0-16,1 1 0 16,-1-5 0-16,1 4 0 15,4 1 0-15,0-1 0 16,-1 0 0-16,-3 1 0 16,4-1 1-16,0 0-1 15,-1 0 0-15,-3 1-1 16,4-5 1-16,-5 4 0 15,5-3 0-15,0 3 0 16,-4-3 0-16,-1 3 0 16,1-3 0-16,0 3 0 15,-1-4 0-15,1 1 0 16,-1-1 0-16,1 5 0 16,0-1 0-16,-1 0 0 0,1 4 0 15,-1-4 0-15,1 1 0 16,0 3-1-16,-1-8 1 15,1 1 0-15,-1 3 0 16,5 0 0-16,-4 1 0 16,-1-9 0-16,9 9 1 15,-8-5-1-15,4-3 0 16,-5 3 0-16,1 1 0 16,0 0 0-16,-1-5 0 15,1 5 0-15,0-1 0 16,8-3 0-16,0 7 0 0,0 1 0 15,0-5 0-15,0 1 0 16,0-1 0-16,0-3 0 16,0 0 0-16,0 3 0 15,-5 5 0-15,5-9 0 16,-4 5 1-16,0 3-2 16,4-3 1-16,-4-1 0 15,-5 1 0-15,1 3 0 16,0-3 0-16,-1 3 0 15,1-4 0-15,0 5 0 16,-1-1 0-16,1-7 0 16,-1 3 0-16,5 1 0 15,0-1 0-15,0 1 0 16,0-4 0-16,4-1 0 0,-5 1 0 16,1 4 0-16,0-1 0 15,-4 1 0-15,3-4 0 16,-3-1 0-16,4 5 0 15,-5-4 0-15,1 0 0 16,4 7 0-16,4-4 0 16,-4 8-1-16,-1-7 1 15,5-1 0-15,1 1 1 16,-1 3-2-16,0-3 1 16,0-1 0-16,0 1 1 15,0-1-1-15,0 1 0 0,0-1 0 16,0 5 0-16,-5-1 0 15,-3 0 0-15,0-3 0 16,-1-1 0-16,1 1 0 16,-1-1 0-16,1 1 0 15,0-1 0-15,-1 1 0 16,1-1 0-16,4 1-1 16,-5-1 1-16,9 5 0 15,-8-5 1-15,4 1-1 16,-5-1 0-16,5 1 0 15,-4-1 0-15,4 1 0 16,-5 3 0-16,1 0 0 16,4-3 0-16,-5 3 0 15,1 0 0-15,-1 4-1 16,1-3 1-16,0-1 0 16,-1 0 0-16,9-3 0 0,0-1 0 15,0 1 0-15,-4 3 0 16,4-3 0-16,-4-1 0 15,4 1 0-15,-4 3 0 16,-1-3 0-16,1-1 1 16,0 1-2-16,0 3 1 15,0-4 0-15,0 1 1 16,-1-1-2-16,1 1 1 16,0 3 0-16,-4-3 0 15,-1-1 0-15,1 1 1 16,-1 3-2-16,1 0 1 0,4 1 0 15,-5-1 1 1,1-7-1-16,0 7 0 0,-1-4 0 16,1 5 0-16,-1-5 0 15,1 1 0-15,0 3-1 16,-1-3 1-16,1 3 0 16,-1 0 0-16,1 0 0 15,0 1 1-15,-1-1-1 16,1 0 0-16,0-3 0 15,-1 3 0-15,1 0 0 16,-1 0 0-16,1 4 0 16,-5-7 0-16,5 3 0 15,0 1 0-15,3-5 0 16,1 4 0-16,0 1 0 16,0-5 0-16,0 4 0 15,-1 1 0-15,1 3 0 0,0-4 0 16,0-4 0-16,0 5 0 31,4-5 0-31,0 1 0 16,0 7 0-16,0 0 0 15,-5-11 0-15,1 3 0 16,0 8 0-16,-4-4 1 16,-1 4-1-16,-3-7 0 15,-1-1 0-15,5 1 0 16,-1-1 0-16,-3 8 0 15,3 0 0-15,-3-7 0 0,3 0 0 16,-3-5 0-16,3 9 0 16,1 3 0-16,0-4 0 15,-1 4 0-15,1 0 0 16,-1-8 0-16,1 8 0 16,0-7 0-16,-1 3 0 15,1-3 0-15,-5 7 0 16,5-4 0-16,-5 0 0 15,1 4 0-15,3-3 0 16,-3 3 0-16,3-4 0 16,-3 4 0-16,-1 0 0 15,0 0 0-15,1 0 0 16,-1 0 0-16,5-4 0 16,-5-3 0-16,9 3 0 15,-4 4 1-15,4 0-2 16,-5-4 1-16,5 0 0 0,-4 1 0 15,-1-1 0-15,5 0 0 16,-4 0-1-16,-1 4 1 16,1-3 0-16,4 3 0 15,-5-4 0-15,5 4 0 16,4-4 0-16,-8 4 0 16,-1 0 0-16,1 0 0 15,-1-4 0-15,-3 4 0 16,-1 0 0-16,-4 0 0 15,5 0 0-15,-5 0 1 0,4 0-1 16,-3 0 0-16,3 0 0 16,-4 0 1-16,5 0-2 15,-1 0 1-15,0-3 0 16,1 3 0-16,-1 0 0 16,1-4 0-16,-1 0 0 15,1 4 0-15,-5-3 0 16,4-1 0-16,1 0 0 15,-1 4 0-15,0 0 0 16,-3 0 0-16,3-4 0 16,0 1 1-16,1 3-1 15,-5 0 0-15,4 0-1 16,1 0 1-16,-1 0 0 16,-4 0 1-16,5-4-2 15,-5 4 1-15,4-4 0 16,1 0 0-16,-9 4 0 15,4 0 0-15,-4 0 0 0,0 0 0 16,0 0-6-16,-4 4 0 16,-9 7-8-16,1 8 1 15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6:22.842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60148FC3-4786-4FC5-A93A-9724CC6DD090}" emma:medium="tactile" emma:mode="ink">
          <msink:context xmlns:msink="http://schemas.microsoft.com/ink/2010/main" type="writingRegion" rotatedBoundingBox="861,500 1256,500 1256,997 861,997"/>
        </emma:interpretation>
      </emma:emma>
    </inkml:annotationXML>
    <inkml:traceGroup>
      <inkml:annotationXML>
        <emma:emma xmlns:emma="http://www.w3.org/2003/04/emma" version="1.0">
          <emma:interpretation id="{DC201EB8-B581-41B0-91E7-D14DEB639309}" emma:medium="tactile" emma:mode="ink">
            <msink:context xmlns:msink="http://schemas.microsoft.com/ink/2010/main" type="paragraph" rotatedBoundingBox="861,500 1256,500 1256,997 861,9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69CF9D-5225-4407-B161-E30F3C341731}" emma:medium="tactile" emma:mode="ink">
              <msink:context xmlns:msink="http://schemas.microsoft.com/ink/2010/main" type="line" rotatedBoundingBox="861,500 1256,500 1256,997 861,997"/>
            </emma:interpretation>
          </emma:emma>
        </inkml:annotationXML>
        <inkml:traceGroup>
          <inkml:annotationXML>
            <emma:emma xmlns:emma="http://www.w3.org/2003/04/emma" version="1.0">
              <emma:interpretation id="{DA1D7388-A8D0-4A15-BD91-65EE97F96E71}" emma:medium="tactile" emma:mode="ink">
                <msink:context xmlns:msink="http://schemas.microsoft.com/ink/2010/main" type="inkWord" rotatedBoundingBox="1161,444 1287,989 891,1081 764,536">
                  <msink:destinationLink direction="with" ref="{4FD55C6A-72BC-4B0A-A45F-8282CFC0137E}"/>
                </msink:context>
              </emma:interpretation>
              <emma:one-of disjunction-type="recognition" id="oneOf0">
                <emma:interpretation id="interp0" emma:lang="fr-FR" emma:confidence="0">
                  <emma:literal>»</emma:literal>
                </emma:interpretation>
                <emma:interpretation id="interp1" emma:lang="fr-FR" emma:confidence="0">
                  <emma:literal>"</emma:literal>
                </emma:interpretation>
                <emma:interpretation id="interp2" emma:lang="fr-FR" emma:confidence="0">
                  <emma:literal>«</emma:literal>
                </emma:interpretation>
                <emma:interpretation id="interp3" emma:lang="fr-FR" emma:confidence="0">
                  <emma:literal>$</emma:literal>
                </emma:interpretation>
                <emma:interpretation id="interp4" emma:lang="fr-FR" emma:confidence="0">
                  <emma:literal>^</emma:literal>
                </emma:interpretation>
              </emma:one-of>
            </emma:emma>
          </inkml:annotationXML>
          <inkml:trace contextRef="#ctx0" brushRef="#br0">-7983-959 29 0,'-4'0'14'0,"0"4"-13"0,4-4 24 15,-4 0-23-15,4 7 0 16,-5-7 1-16,1 12 0 16,-4-9-4-16,-1 8 1 15,-3-3 2-15,-1-1 0 16,1 5-1-16,-1-1 1 16,5-7-1-16,-5 3 0 0,5 1-1 15,-1-1 1-15,1-3-1 16,4 3 0-16,-1-3 0 15,5 0 0-15,0 3 0 16,-8-3 0-16,8 3 0 16,8-3 0-16,1 4 0 15,-1 3 1-15,5 4 0 16,4 3 0-16,4 1 1 16,0 3 0-16,4 5 0 15,0 2 0-15,-4 1-2 16,0 0 1-16,-8 0-13 15,-1 4 1-15</inkml:trace>
          <inkml:trace contextRef="#ctx0" brushRef="#br0" timeOffset="-436.145">-8256-985 34 0,'-4'-11'17'0,"16"-4"-14"0,-7 4 18 16,-10 11-20-16,1-8 1 15,4 1 1-15,0 7 0 16,0 0-4-16,0 0 1 16,0-4 2-16,0 4 1 15,-4 4-1-15,0-1 1 16,4 9-1-16,-4 3 0 16,-1 3 0-16,-3 12 0 15,4-7-1-15,-5 10 0 0,1 12 0 16,4-4 0-16,4 0-1 15,-4 0 0-15,4-3 0 16,-9-1 0-16,9-11-3 16,0 0 1-16,0-7-9 15,4-8 0-15,5-3-2 16,3-12 1-16</inkml:trace>
        </inkml:traceGroup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8:10.004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1895322B-16C0-4757-8421-C4AF5A68E7B5}" emma:medium="tactile" emma:mode="ink">
          <msink:context xmlns:msink="http://schemas.microsoft.com/ink/2010/main" type="writingRegion" rotatedBoundingBox="2040,10224 7034,9772 7231,11952 2237,12404"/>
        </emma:interpretation>
      </emma:emma>
    </inkml:annotationXML>
    <inkml:traceGroup>
      <inkml:annotationXML>
        <emma:emma xmlns:emma="http://www.w3.org/2003/04/emma" version="1.0">
          <emma:interpretation id="{36E82EFA-BC84-4134-AD8B-E389ECD23016}" emma:medium="tactile" emma:mode="ink">
            <msink:context xmlns:msink="http://schemas.microsoft.com/ink/2010/main" type="paragraph" rotatedBoundingBox="2070,10028 4639,10003 4653,11494 2085,115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3C591F-367B-4B91-8FCA-6A1BDD8E5652}" emma:medium="tactile" emma:mode="ink">
              <msink:context xmlns:msink="http://schemas.microsoft.com/ink/2010/main" type="line" rotatedBoundingBox="2070,10028 4639,10003 4653,11494 2085,11519"/>
            </emma:interpretation>
          </emma:emma>
        </inkml:annotationXML>
        <inkml:traceGroup>
          <inkml:annotationXML>
            <emma:emma xmlns:emma="http://www.w3.org/2003/04/emma" version="1.0">
              <emma:interpretation id="{5C203F18-0B9F-4851-8658-8641A6AAE15D}" emma:medium="tactile" emma:mode="ink">
                <msink:context xmlns:msink="http://schemas.microsoft.com/ink/2010/main" type="inkWord" rotatedBoundingBox="2070,10028 4639,10003 4653,11494 2085,11519"/>
              </emma:interpretation>
              <emma:one-of disjunction-type="recognition" id="oneOf0">
                <emma:interpretation id="interp0" emma:lang="fr-FR" emma:confidence="0">
                  <emma:literal>logue/</emma:literal>
                </emma:interpretation>
                <emma:interpretation id="interp1" emma:lang="fr-FR" emma:confidence="0">
                  <emma:literal>log Y</emma:literal>
                </emma:interpretation>
                <emma:interpretation id="interp2" emma:lang="fr-FR" emma:confidence="0">
                  <emma:literal>log y</emma:literal>
                </emma:interpretation>
                <emma:interpretation id="interp3" emma:lang="fr-FR" emma:confidence="0">
                  <emma:literal>loger/</emma:literal>
                </emma:interpretation>
                <emma:interpretation id="interp4" emma:lang="fr-FR" emma:confidence="0">
                  <emma:literal>log v</emma:literal>
                </emma:interpretation>
              </emma:one-of>
            </emma:emma>
          </inkml:annotationXML>
          <inkml:trace contextRef="#ctx0" brushRef="#br0">-2433-352 23 0,'21'-7'11'0,"0"-8"-5"0,-12 7 11 16,-1-3-17-16,5 4 1 15,-1-4 2-15,5-8 1 16,0 4-4-16,-4 0 0 16,3-4 2-16,-3 1 1 15,0-1-1-15,-1 4 0 16,1 4-1-16,-5-12 1 16,1 1-1-16,-1 3 0 0,-4-3 0 15,0-1 1-15,-4 1-1 16,0 0 0-16,0-1-1 15,-4 1 1-15,0-1 0 16,-4 1 1-16,-1 7-1 16,1 0 0-16,-5 4 0 15,1 3 1-15,-1 5-1 16,0-5 1-16,5 8-1 16,0 4 0-16,-5 3-1 15,-4 5 0-15,5-1 0 16,-1 8 0-16,0 7 0 15,-3 0 0-15,3 0 0 16,0 0 0-16,-3 4-1 16,-1 4 1-16,4 3 0 15,0 0 0-15,5 1 0 0,0-5 0 16,12-3 0-16,-4 8 0 16,4-1 0-16,-4-3 1 15,8-1-1-15,5-7 0 16,0-3-1-16,4-8 1 15,4 3-1-15,0-6 1 16,4-5-3-16,4 0 0 16,1 5-9-16,-9-1 0 15</inkml:trace>
          <inkml:trace contextRef="#ctx0" brushRef="#br0" timeOffset="676.1511">-1991-438 26 0,'-9'-3'13'0,"1"6"-8"0,8-3 12 16,-4 4-15-16,-1 0 0 15,-3 7 0-15,0-3 1 16,-1 3-4-16,1 0 1 15,-1 8 1-15,5-1 1 16,0 5-2-16,4-5 1 16,4 1-1-16,5-4 1 15,-1 0-2-15,5-4 1 16,-1-3 0-16,1-5 1 16,-1-3-2-16,5-11 1 15,0 4 0-15,0-12 0 0,-5 0 1 16,1 1 0-16,-5-1 0 15,-3 0 0-15,-1 1 1 16,-4-1 0-16,-4 4-1 16,-1 0 1-16,-3 0-1 15,0 4 0-15,-5 3 0 16,0 5 0-16,1-1-1 16,3 4 1-16,1 0-1 15,4 0 0-15,4 4 0 16,0-1 0-16,4 1 0 15,9 0 0-15,3 0-1 16,1-1 1-16,4 1 0 16,9-4 0-16,-1 0 0 15,5-4 0-15,-1 1-1 16,5-5 1-16,0 1-3 16,-4-1 1-16,-5 5-9 0,-4-5 1 15</inkml:trace>
          <inkml:trace contextRef="#ctx0" brushRef="#br0" timeOffset="1532.2874">-1445-292 22 0,'12'-4'11'0,"5"-22"-1"16,-13 15 8-16,1 0-15 16,-1 0 0-16,-4-4 2 15,0 0 0-15,-4-4-6 16,-5 0 1-16,-3-3 3 16,-1 7 1-16,0 4-2 0,-3 3 1 15,3 1-2-15,0 7 0 16,1 4-1-16,-1-1 1 15,5 5-1-15,-5 7 0 16,5-4 0-16,4 0 0 16,4 15-1-16,0-7 1 15,4 7-1-15,4-3 1 16,1-5 0-16,3-3 0 16,1-7-1-16,4-1 1 15,-5-11-1-15,1-7 1 0,-1-4 0 16,1 0 0-16,-5-3 0 15,1-5 0-15,-5 1 0 16,-4 3 0-16,0 0 0 16,-4 8 1-16,0 4-1 15,-1 3 1-15,5 4-1 16,0 7 1-16,0 5-1 16,5 6 0-16,3-6 0 15,5 10 0-15,-1 0 0 16,1 8 0-16,-1 11 0 15,1-3 0-15,-5 7 0 16,-3-1 0-16,-5 1 0 16,-5-7 0-16,-3 6 1 15,-5-6 0-15,-3-1 0 16,-5 0 0-16,0 1 0 16,0-8 1-16,0-4-2 15,4-8 1-15,4-6-1 0,1-9 1 16,-1-6-1-16,5-9 0 15,-1-6-1-15,5-1 1 16,4-7 0-16,4 4 0 16,5-12 0-16,7 0 0 15,5-3-4-15,9-4 1 16,-1 4-9-16,5 3 0 16</inkml:trace>
          <inkml:trace contextRef="#ctx0" brushRef="#br0" timeOffset="2388.1328">-1075-344 28 0,'4'4'14'0,"17"-4"-9"16,-13-8 15-16,1 1-18 16,3-5 0-16,1-3 1 15,4-3 0-15,4-5-4 16,-5-3 1-16,1 4 3 15,-4-1 0-15,0 1-2 16,-5 7 1-16,0 0-1 16,1 4 1-16,-5 3-2 15,0 1 1-15,-4 7-1 16,4 0 1-16,1 7-1 16,-1 5 0-16,0-1 0 15,0 0 1-15,0 4-1 0,5-4 0 16,-1 0-1-16,1-3 1 15,-1-1 0-15,0-3 0 16,1-4 0-16,-1-7 0 16,1-5 0-16,-1-3 0 15,5 0-1-15,-1 1 1 16,1 2 0-16,-1 1 1 16,-3 0-1-16,-1 7 1 15,1 4 0-15,-1-4 0 16,0 12 0-16,1 7 0 15,-5 7 0-15,4 4 0 0,1-3 0 16,-1-4 0-16,1-1-7 16,-1-3 1-16,-4 4-8 15,-4-8 1-15</inkml:trace>
          <inkml:trace contextRef="#ctx0" brushRef="#br0" timeOffset="3017.5367">76-1046 30 0,'-8'3'15'0,"8"1"-9"0,0-4 19 0,0 0-23 16,-9 7 0-16,5 8 1 16,-4 4 1-16,-5 11-5 15,-8 11 1-15,-8 8 3 16,-9 14 0-16,-4 16-1 16,-9 3 1-16,-16 15 0 15,-17 26 0-15,-4 0-1 16,0 4 0-16,3 0 0 0,14-11 0 15,12-15-1 1,5-15 0-16,7-8-3 0,14-22 0 16,8-18-10-16,4-16 1 15,8-7-3-15,0-26 1 16</inkml:trace>
        </inkml:traceGroup>
      </inkml:traceGroup>
    </inkml:traceGroup>
    <inkml:traceGroup>
      <inkml:annotationXML>
        <emma:emma xmlns:emma="http://www.w3.org/2003/04/emma" version="1.0">
          <emma:interpretation id="{66CFDECD-5ABB-4E78-86BE-2CEBDEBFD247}" emma:medium="tactile" emma:mode="ink">
            <msink:context xmlns:msink="http://schemas.microsoft.com/ink/2010/main" type="paragraph" rotatedBoundingBox="4189,10544 7080,10283 7231,11952 4340,122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3255623-E196-4BB4-B2C0-3BB98D95588C}" emma:medium="tactile" emma:mode="ink">
              <msink:context xmlns:msink="http://schemas.microsoft.com/ink/2010/main" type="line" rotatedBoundingBox="4189,10544 7080,10283 7231,11952 4340,12214"/>
            </emma:interpretation>
          </emma:emma>
        </inkml:annotationXML>
        <inkml:traceGroup>
          <inkml:annotationXML>
            <emma:emma xmlns:emma="http://www.w3.org/2003/04/emma" version="1.0">
              <emma:interpretation id="{749E0136-55E3-46F9-8253-972E677E9979}" emma:medium="tactile" emma:mode="ink">
                <msink:context xmlns:msink="http://schemas.microsoft.com/ink/2010/main" type="inkWord" rotatedBoundingBox="4189,10544 7080,10283 7231,11952 4340,12214"/>
              </emma:interpretation>
              <emma:one-of disjunction-type="recognition" id="oneOf1">
                <emma:interpretation id="interp5" emma:lang="fr-FR" emma:confidence="0">
                  <emma:literal>est")</emma:literal>
                </emma:interpretation>
                <emma:interpretation id="interp6" emma:lang="fr-FR" emma:confidence="0">
                  <emma:literal>es..) "</emma:literal>
                </emma:interpretation>
                <emma:interpretation id="interp7" emma:lang="fr-FR" emma:confidence="0">
                  <emma:literal>esses) "</emma:literal>
                </emma:interpretation>
                <emma:interpretation id="interp8" emma:lang="fr-FR" emma:confidence="0">
                  <emma:literal>estes)</emma:literal>
                </emma:interpretation>
                <emma:interpretation id="interp9" emma:lang="fr-FR" emma:confidence="0">
                  <emma:literal>esse.) "</emma:literal>
                </emma:interpretation>
              </emma:one-of>
            </emma:emma>
          </inkml:annotationXML>
          <inkml:trace contextRef="#ctx0" brushRef="#br0" timeOffset="3784.3765">-294 287 26 0,'-8'4'13'0,"16"0"-13"0,1-4 18 0,-1 0-16 16,0-4 1-16,5-7 0 16,4-1 1-16,4-3-5 15,0-7 0-15,4-8 4 16,0 0 1-16,1-15-2 15,-1 4 0-15,-4-7 0 16,-4-5 1-16,-9 9-1 16,-4 3 0-16,-8 7 0 15,-4 8 0-15,-5 11-1 16,-4 7 1-16,0 12 0 16,-4 15 0-16,5 7-1 15,-5 15 1-15,4 11-2 16,8 4 1-16,5 0-1 15,4 4 1-15,4 4-2 0,5-12 0 16,3 0-1-16,5-11 1 16,4-11-2-16,0-7 0 15,4-12-5-15,1-7 0 16,-1-16-4-16,0-6 0 16</inkml:trace>
          <inkml:trace contextRef="#ctx0" brushRef="#br0" timeOffset="4520.1222">244 268 23 0,'-4'23'11'0,"17"18"-7"0,-13-30 14 15,0 8-15-15,0-1 0 0,-5 9 2 16,-3-5 1-16,-5 0-7 16,-8 5 0-16,-4-9 5 15,0-3 0-15,0-11-2 16,-1 0 1-16,1-8-2 15,0 0 1-15,4-7-1 16,4 0 0-16,5-8-1 16,7 0 1-16,5-3-1 15,9-4 1-15,3 0-1 16,5 3 0-16,17-3 0 16,-1 4 0-16,5-4 0 15,0 3 0-15,0 8 0 16,0 4 0-16,-5 4 0 15,-3 3 0-15,-5 4 0 16,0 0 1-16,0 4-1 0,1-1 0 16,-1-3 0-16,0-7 0 15,0-1 0-15,5-3 0 16,-5-4 0-16,0-3 0 16,-4-5 0-16,-4 1 0 15,-9-4 0-15,1 3 1 16,-9 1 0-16,-4-1 1 15,-5 5 0-15,-8 6 0 16,-4 12 0-16,0 12 1 16,-4 3-1-16,4 7 0 0,0 8-2 15,4 3 1-15,5 5-1 16,3 10 0-16,5 5 0 16,4 6 0-16,0 5 0 15,4-1 0-15,0 1 0 16,1-4 0-16,-5-1 0 15,0 1 0-15,0-7 0 16,-5 3 1-16,1-4-1 16,-4 0 1-16,-5 0-1 15,-8-7 0-15,-4 0 0 16,-9-11 1-16,-3-4-1 16,-5-15 1-16,0-4-1 15,8-19 1-15,4-3-1 16,9-15 0-16,9-4 0 15,3-4 1-15,22-10-1 16,8 3 0-16,13-1 0 16,8 1 0-16,0 0-4 0,0 0 0 15,4 0-11-15,4 4 1 16</inkml:trace>
          <inkml:trace contextRef="#ctx0" brushRef="#br0" timeOffset="4999.8688">1122-594 35 0,'-12'-4'17'0,"-9"19"-10"0,12-8 18 15,1 8-24-15,-9 11 1 16,-4 8 0-16,-4 11 1 16,4 22-4-16,-4 15 1 15,8 12 1-15,8 10 1 16,9 4-2-16,5 1 1 15,11-8-1-15,1-1 0 16,4-14-2-16,0-11 0 16,5-11-10-16,-1-12 0 15</inkml:trace>
          <inkml:trace contextRef="#ctx0" brushRef="#br0" timeOffset="5375.8717">1547-393 41 0,'-21'15'20'0,"0"-4"-18"0,17-3 29 15,-1 11-29-15,1 10 1 16,0 5-1-16,0 11 1 15,-5 11-5-15,1 0 1 16,-5 4-1-16,1-4 0 16,3 0-11-16,5-8 0 15</inkml:trace>
          <inkml:trace contextRef="#ctx0" brushRef="#br0" timeOffset="5751.0882">1917-105 28 0,'0'0'14'0,"0"0"-4"16,0 0 14-16,0 0-21 15,0 0 1-15,-5 4 2 16,-3 7 0-16,-5 0-7 0,-3 15 0 16,-5 0 5-16,-5 12 0 15,1 10-2-15,-8 8 1 16,-14 8-2-16,1 3 0 15,0 8-2-15,-5-1 1 32,1 5-14-32,8-19 1 15</inkml:trace>
          <inkml:trace contextRef="#ctx0" brushRef="#br0" timeOffset="6395.7891">1753 429 36 0,'8'-4'18'0,"5"-26"-13"0,-5 34 19 16,-4 0-22-16,5 0 0 15,-1 3 2-15,1 1 0 16,3 3-4-16,5-4 0 15,4 4 3-15,-4 8 0 16,0 0-1-16,4 7 1 16,-5 0-2-16,1 8 1 15,0-4-1-15,0-1 0 16,0 5-1-16,-1-8 1 16,1 0-1-16,-4-7 0 0,-1-4 0 15,1 0 0-15,-9-4 0 16,-4-3 1-16,-4-5-1 15,0-3 1-15,-9-3 0 16,1-1 0-16,-5-4 0 16,-4 1 1-16,-9-1-1 15,1 5 0-15,0-1 0 16,-1 0 1-16,-3 4-1 16,7 0 0-16,5 4-1 15,5 3 1-15,-1 1-1 16,0 3 1-16,4 0-2 15,5 4 1-15,4 0-1 16,4-4 1-16,0 1-4 16,4-1 0-16,4-4-11 15,5-3 1-15,8-4-2 16,0-4 1-16</inkml:trace>
          <inkml:trace contextRef="#ctx0" brushRef="#br0" timeOffset="6997.1632">2366-729 40 0,'-4'-4'20'0,"-4"-14"-24"0,8 18 38 16,4 0-33-16,0 7 1 15,4 8 2-15,5 15 1 16,4-4-6-16,8 19 1 16,9 7 3-16,-1 12 0 0,-3 10 0 15,-5 20 0 1,-8-5-2-16,-9 12 0 0,-4 0-1 15,-12 15 0-15,-9 7-13 16,-12 12 0-16,-13-12-1 16,-30-7 0-16</inkml:trace>
        </inkml:traceGroup>
      </inkml:traceGroup>
    </inkml:traceGroup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8:28.711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096C40F4-881C-4093-A347-71780F13121F}" emma:medium="tactile" emma:mode="ink">
          <msink:context xmlns:msink="http://schemas.microsoft.com/ink/2010/main" type="writingRegion" rotatedBoundingBox="2581,13681 8201,13332 8405,16610 2785,16959">
            <msink:destinationLink direction="with" ref="{13731420-ACD2-4CF1-9D20-34736B5BEAD4}"/>
          </msink:context>
        </emma:interpretation>
      </emma:emma>
    </inkml:annotationXML>
    <inkml:traceGroup>
      <inkml:annotationXML>
        <emma:emma xmlns:emma="http://www.w3.org/2003/04/emma" version="1.0">
          <emma:interpretation id="{088ECAD5-538F-484A-8935-32D99FB96D7B}" emma:medium="tactile" emma:mode="ink">
            <msink:context xmlns:msink="http://schemas.microsoft.com/ink/2010/main" type="paragraph" rotatedBoundingBox="3400,13631 7696,13363 7756,14327 3460,145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5B2F11A-3FE2-45F8-A1B6-039BB941EF72}" emma:medium="tactile" emma:mode="ink">
              <msink:context xmlns:msink="http://schemas.microsoft.com/ink/2010/main" type="line" rotatedBoundingBox="3400,13631 7696,13363 7756,14327 3460,14595"/>
            </emma:interpretation>
          </emma:emma>
        </inkml:annotationXML>
        <inkml:traceGroup>
          <inkml:annotationXML>
            <emma:emma xmlns:emma="http://www.w3.org/2003/04/emma" version="1.0">
              <emma:interpretation id="{9E66E255-D84B-45F7-80BB-D68B03D5EB33}" emma:medium="tactile" emma:mode="ink">
                <msink:context xmlns:msink="http://schemas.microsoft.com/ink/2010/main" type="inkWord" rotatedBoundingBox="3400,13631 7696,13363 7756,14327 3460,14595"/>
              </emma:interpretation>
              <emma:one-of disjunction-type="recognition" id="oneOf0">
                <emma:interpretation id="interp0" emma:lang="fr-FR" emma:confidence="0">
                  <emma:literal>détection</emma:literal>
                </emma:interpretation>
                <emma:interpretation id="interp1" emma:lang="fr-FR" emma:confidence="0">
                  <emma:literal>detector</emma:literal>
                </emma:interpretation>
                <emma:interpretation id="interp2" emma:lang="fr-FR" emma:confidence="0">
                  <emma:literal>détecter</emma:literal>
                </emma:interpretation>
                <emma:interpretation id="interp3" emma:lang="fr-FR" emma:confidence="0">
                  <emma:literal>détectiv</emma:literal>
                </emma:interpretation>
                <emma:interpretation id="interp4" emma:lang="fr-FR" emma:confidence="0">
                  <emma:literal>détectivi</emma:literal>
                </emma:interpretation>
              </emma:one-of>
            </emma:emma>
          </inkml:annotationXML>
          <inkml:trace contextRef="#ctx0" brushRef="#br0">-819 3122 30 0,'0'-19'15'0,"0"34"-5"16,0-15 15-16,0 0-24 15,0-3 1-15,-4-1 0 0,0 0 1 16,-1-3-4-16,1-1 1 16,0 5 1-16,-4-1 0 15,-1-7 0-15,1 11 0 16,-9 3 1-16,-4 1 1 15,0 11-1-15,-4 4 0 16,-1 14 0-16,-3 12 1 16,0-8-2-16,-1 5 1 15,13-1-2-15,1 3 0 16,7-2 0-16,5-5 0 16,17-3-1-16,8-5 1 15,4-10-1-15,0-4 1 0,4-8 0 16,1-10 0-16,-1-12-1 15,1-8 0-15,-1-6 0 16,1-1 1-16,-1-11 0 16,-4-8 0-16,-4-7 0 15,0 0 0-15,-8-4 1 16,-1 4 1-16,-7 4-2 16,-1 0 1-16,-4 7-1 15,0 4 1-15,0 3 0 16,-4 5 0-16,-1 7 0 15,1 3 0-15,0 8 0 16,0 4 1-16,0 3-1 16,-1 12 0-16,1 7-1 15,0 12 1-15,4-1-1 16,4 12 1-16,0 14-1 16,1 5 0-16,3-1 0 15,0 12 0-15,1-5 0 0,3-6 0 16,5-12 0-16,0-4 0 15,0-3-1-15,4-4 1 16,4-8-1-16,9-3 1 16,-1-4 0-16,9-4 0 15,-4 0 0-15,-4-4 0 16,-1-3-1-16,-3-4 1 16,-5 0 0-16,0-7 0 15,-4-1 0-15,0-7 0 16,0-15 0-16,-4-3 0 0,-4-1 0 15,-1-11 1-15,-8 4-1 16,-4 4 1-16,-4 0-1 16,-4-1 0-16,-1 5 0 15,1 14 1-15,-9 8-1 16,0 14 1-16,1 16-1 16,-1 4 0-16,0 18 0 15,4-4 0-15,9 8 0 16,4-4 0-16,9 0-1 15,7-4 1-15,1 1 0 16,0-5 0-16,8-7-1 16,0-7 0-16,9-8 0 15,0-7 0-15,-1-8-1 16,1-7 1-16,-5 0-2 16,-3 0 1-16,-1-12-2 0,-4 1 1 15,8-8-1-15,1-7 0 16,-9 3 0-16,0-18 1 15,4-4 1-15,-8 0 0 16,-5-4 0-16,1 0 1 16,-5 4 1-16,-4 4 1 15,1-4 0-15,-1 11 1 16,0-4 0-16,0 12 0 16,1 11 1-16,-5 3 1 15,8 9-2-15,-4 10 1 16,9 8 0-16,-5 14 0 15,1 5-1-15,3 14 0 0,1 8-2 16,-5 7 1-16,5 8-1 16,4 0 1-16,-9-1-1 15,0-3 0-15,1 4-1 16,-1-11 1-16,1-12-3 16,-1-3 1-16,-4-8-3 15,0-11 1-15,-4-4-4 16,-4-7 1-16,-4-12 1 15,-1 1 0-15,-3-4 5 16,-1-8 0-16,1 0 4 16,-5-3 1-16,8 7 2 15,5-8 1-15,8-3-1 16,13-15 0-16,4 8-3 16,0 3 1-16,4 0-3 0,5 0 0 15,3 4-2-15,5 3 0 16,0 1-12-16,0 7 0 15</inkml:trace>
          <inkml:trace contextRef="#ctx0" brushRef="#br0" timeOffset="675.2835">660 3107 40 0,'-8'-7'20'0,"12"25"-22"0,0-18 25 15,9 12-23-15,-1-9 1 16,1-3-1-16,8-3 0 16,4-5 0-16,0-3 0 15,5-4 1-15,-1-4 0 16,-4-3 0-16,-4-1 0 0,-8 1 0 15,0 0 1-15,-9 3 1 16,-8 0 0-16,-5 1-1 16,-3 3 1-16,-9 3-1 15,-5 5 1-15,1 7-1 16,0 7 0-16,0 5-1 16,0 10 1-16,4 8-1 15,4-4 0-15,4 8-1 16,9-1 1-16,4 1-1 15,8 0 0-15,9 7-2 16,13-19 0-16,3-3-3 16,5-4 0-16,4-12-9 15,4-3 0-15</inkml:trace>
          <inkml:trace contextRef="#ctx0" brushRef="#br0" timeOffset="1381.0476">1215 2909 44 0,'-25'11'22'0,"-9"8"-24"0,26-15 34 15,-1 11-29-15,-3 3 0 16,3 9 1-16,1 2 0 15,-1 9-6-15,5 7 1 0,4-1 2 16,4-2 1-16,9-1-2 16,4-15 1-16,8-11-2 15,9-15 1-15,3-8-1 16,5-14 1-16,5-8-2 16,3-19 1-16,-4-3-1 15,-8 0 1-15,0-8 0 16,-4 0 1-16,-5-3-1 15,-4-8 0-15,-8 0 2 16,-9 4 0-16,1-1 0 16,-5 12 1-16,-8 4-1 15,4 15 1-15,4 7 1 16,-4 4 0-16,0 26-2 16,0 15 1-16,4 11-1 15,5 22 1-15,-1 16-2 16,0 11 1-16,9 7-2 0,-4 15 0 15,-1 0 0-15,-3 0 1 16,3-18-2-16,-3-12 1 16,-1-15-3-16,5-15 1 15,-5-18-2-15,1-15 0 16,-5-8-1-16,-4-15 0 16,-4-3 1-16,0-4 0 15,-5 0 5-15,1-15 0 16,-1 0 3-16,5 3 1 15,4 5 0-15,0-5 1 0,4 1-1 16,5 3 0-16,8 4-2 16,4 0 0-16,0 8-1 15,4 3 0-15,4 8-1 16,5 7 0 0,12 16-2-1,9-1 0-15,-1 0-2 16,-3 0 0-16,-1 0-9 15,-4 1 0-15</inkml:trace>
          <inkml:trace contextRef="#ctx0" brushRef="#br0" timeOffset="1803.6655">2038 2920 41 0,'-25'19'20'0,"25"-11"-16"0,4 3 30 0,-4 4-31 15,5 3 0-15,-1 12 1 16,8 4 1-16,1 0-7 15,4 10 1-15,4-6 2 16,4 3 1-16,0-15-6 16,5-11 1-16,-5-8-11 15,4-7 0-15</inkml:trace>
          <inkml:trace contextRef="#ctx0" brushRef="#br0" timeOffset="1981.1134">2156 2551 30 0,'-4'-8'15'0,"38"-11"-14"0,-22 16 13 15,5-5-29-15,8 1 1 16</inkml:trace>
          <inkml:trace contextRef="#ctx0" brushRef="#br0" timeOffset="2640.9769">2749 2984 42 0,'-13'34'21'0,"0"3"-27"15,9-26 43-15,0 4-34 16,-4 4 0-16,-5-1 0 16,-4 9 0-16,-4-9-4 15,-4 5 0-15,0-5 4 16,0-3 0-16,4-11-2 16,0-4 1-16,4-4 0 15,0-11 0-15,4-3 0 16,5-5 0-16,4-3-1 15,4-4 0-15,4-3-1 16,4 6 1-16,5-2-1 0,4 2 0 16,4 1 0-16,0 4 0 15,-4 3 0-15,-1 4 0 16,1 8 0-16,0 7 1 16,0 3-1-16,-5 5 0 15,-3 14 0-15,-1 5 1 16,5-5-1-16,-5 0 0 15,1 4 0-15,-1-11 0 16,9-11-1-16,0-4 1 16,4-15-1-16,4 0 0 0,0-3 0 15,-8 3 1-15,8-8-1 16,-4 8 1-16,-4 0 0 16,-4 4 0-16,3 11 0 15,-3 4 1-15,-5 11-1 16,5 0 1-16,0-4-1 15,-5 0 1-15,5 4 0 16,-1-7 0-16,1-5-1 16,-1 1 0-16,1-11 0 15,4-1 0-15,-5 4 1 16,1-3 0-16,0 11 1 16,-5-1 0-16,0 12 1 15,1 4 1-15,-1 7-1 16,1-3 0-16,-1-1-8 15,5 0 1-15,-5 1-14 16,5-8 0-16</inkml:trace>
        </inkml:traceGroup>
      </inkml:traceGroup>
    </inkml:traceGroup>
    <inkml:traceGroup>
      <inkml:annotationXML>
        <emma:emma xmlns:emma="http://www.w3.org/2003/04/emma" version="1.0">
          <emma:interpretation id="{96CF0465-35DD-4D12-A526-D042758D4226}" emma:medium="tactile" emma:mode="ink">
            <msink:context xmlns:msink="http://schemas.microsoft.com/ink/2010/main" type="paragraph" rotatedBoundingBox="2672,14651 8340,14512 8395,16757 2727,168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61FE5F-86C6-4EF3-843C-D844B2467E1C}" emma:medium="tactile" emma:mode="ink">
              <msink:context xmlns:msink="http://schemas.microsoft.com/ink/2010/main" type="line" rotatedBoundingBox="2672,14651 8092,14519 8115,15453 2695,15586"/>
            </emma:interpretation>
          </emma:emma>
        </inkml:annotationXML>
        <inkml:traceGroup>
          <inkml:annotationXML>
            <emma:emma xmlns:emma="http://www.w3.org/2003/04/emma" version="1.0">
              <emma:interpretation id="{17E35735-B12E-4CC1-AE1C-8D1551CC7A56}" emma:medium="tactile" emma:mode="ink">
                <msink:context xmlns:msink="http://schemas.microsoft.com/ink/2010/main" type="inkWord" rotatedBoundingBox="2672,14651 8092,14519 8115,15453 2695,15586"/>
              </emma:interpretation>
              <emma:one-of disjunction-type="recognition" id="oneOf1">
                <emma:interpretation id="interp5" emma:lang="fr-FR" emma:confidence="0">
                  <emma:literal>&amp;recnstr.</emma:literal>
                </emma:interpretation>
                <emma:interpretation id="interp6" emma:lang="fr-FR" emma:confidence="0">
                  <emma:literal>&amp; reconstr</emma:literal>
                </emma:interpretation>
                <emma:interpretation id="interp7" emma:lang="fr-FR" emma:confidence="0">
                  <emma:literal>&amp; reconsti</emma:literal>
                </emma:interpretation>
                <emma:interpretation id="interp8" emma:lang="fr-FR" emma:confidence="0">
                  <emma:literal>drecnstr.</emma:literal>
                </emma:interpretation>
                <emma:interpretation id="interp9" emma:lang="fr-FR" emma:confidence="0">
                  <emma:literal>&amp; recompte.</emma:literal>
                </emma:interpretation>
              </emma:one-of>
            </emma:emma>
          </inkml:annotationXML>
          <inkml:trace contextRef="#ctx0" brushRef="#br0" timeOffset="3753.7754">-1500 4030 26 0,'0'15'13'0,"4"-30"-2"16,1 19 14-16,-5-4-23 15,4 3 0-15,4 5 2 16,1-5 1-16,-1 9-5 16,0-1 1-16,1 8 3 15,-5 3 0-15,-4 4-1 16,-4 0 1-16,-5 12-2 15,-3-1 1-15,-9 8-2 16,-4 3 0-16,-13-7-1 16,-8 1 1-16,-1-5-1 0,-3-7 1 15,4-12-1-15,8-6 0 16,4-12-1-16,9-12 1 16,8-2-1-16,5-13 1 15,7-10-1-15,10 3 1 16,7-10-1-16,9-9 1 15,9-6-1-15,3-5 1 16,5 1 0-16,4-1 0 16,-12 1 0-16,-5 3 0 15,-4 4 0-15,-9 0 1 16,-3 7-1-16,-5 8 1 16,-4 4-1-16,-4 3 1 0,-9 12-1 15,-4 3 0-15,-4 12 0 16,-4 7 1-16,4 11-1 15,0 4 0-15,0 22 1 16,13 8 0-16,3 7-1 16,10 12 0-16,16 10 0 15,12-3 1-15,1-3-2 16,4 6 1-16,8 1 0 16,4-4 0-16,1 0-1 15,-5-15 0-15,-8-8-3 16,-5-10 0-16,-3-8-10 15,4-4 0-15</inkml:trace>
          <inkml:trace contextRef="#ctx0" brushRef="#br0" timeOffset="4803.6825">-811 4202 35 0,'-12'15'17'0,"12"-8"-13"16,0-7 19-16,0 4-23 15,0-4 1-15,0 0-1 16,0 0 1-16,4-8-1 16,4-3 0-16,-3-4 1 15,-1-7 0-15,0-1 0 16,0 1 0-16,5-4 0 0,-5 0 1 16,4-1-2-16,1 9 1 15,-1-8-1-15,5 3 1 16,-1 8-1-16,9 0 0 15,0 0 0-15,4 0 1 16,9 4-1-16,4 0 1 16,0 7-1-16,0 16 1 15,-9 2 1-15,-4 13 0 16,-4 3 1-16,-4 3 0 16,0 4 0-16,-5 5 0 15,1-5 0-15,0-3 0 0,3-1-2 16,1-3 0-16,4-4-1 15,-4-7 1-15,4-4-1 16,4-11 0-16,5-8-5 16,3-4 1-16,1-3-11 15,0-4 1-15</inkml:trace>
          <inkml:trace contextRef="#ctx0" brushRef="#br0" timeOffset="5210.1868">-67 4273 38 0,'9'-4'19'0,"24"8"-20"0,-24-12 23 15,3-3-22-15,5-4 1 16,0-7 1-16,4-8 0 15,8 0-2-15,-8 0 0 16,-4-7 2-16,0 3 0 16,-9 0 1-16,-12 1 0 15,-9 7 0-15,1 3 1 16,-5 12-1-16,0 0 1 16,-8 11-1-16,4 3 0 15,0 9-1-15,4-1 0 0,0 19-1 16,1 7 1-16,7 8-2 15,5-4 1-15,4 0-1 16,8-4 0-16,9 5-1 16,4-16 1-16,9-4-3 15,12-7 0-15,0-7-4 16,8-12 1-16,1-4-9 16,-1-3 1-16</inkml:trace>
          <inkml:trace contextRef="#ctx0" brushRef="#br0" timeOffset="5764.8352">702 3944 42 0,'-8'-26'21'0,"-5"29"-21"16,9-6 33-16,-4-1-30 15,-5 0 1-15,0 4 1 16,-3-7 0-16,-1 7-6 15,4 0 0-15,-12 15 4 16,0 7 1-16,4 1-2 16,0 3 0-16,4 7-1 15,4 5 1-15,5-1-2 16,8-3 1-16,8-1-1 16,9 1 0-16,12-8-2 0,9-11 1 15,4-8-3-15,17-3 0 16,13-15-3-16,-9-8 0 15,-5-7-8-15,-3-4 0 16</inkml:trace>
          <inkml:trace contextRef="#ctx0" brushRef="#br0" timeOffset="6410.8137">1202 4034 36 0,'0'33'18'0,"-8"5"-15"0,8-27 24 0,-4 4-25 15,-1 3 0-15,-3 1 1 16,0 7 0-16,-5-7-4 16,-4 0 1-16,-4-5 2 15,-4-2 1-15,0-1-1 16,-5-7 0-16,1-4 0 16,0 0 0-16,-5-8-1 15,9-3 1-15,4-4-2 16,4-4 1-16,13-3-2 15,4-8 1-15,12 0 0 16,5 0 0-16,8 0 0 16,0 0 0-16,1 1-1 15,-1 10 1-15,0 0-1 16,0 12 1-16,5 11 0 16,-5 3 1-16,0 4-1 0,-4 4 0 15,-4 4 0-15,-4-1 1 16,-1-3 0-16,-3 0 0 15,-1-7-1-15,0-1 0 16,-3-7 0-16,-1-3 0 16,4-5-1-16,1-7 1 15,7-4 0-15,-3-3 0 16,0 0 0-16,3 3 0 16,-3 4 0-16,0 4 0 15,-1 7 0-15,1 12 1 16,-5 3-1-16,1 0 1 15,3 8-1-15,-3-1 1 0,-1 1-1 16,5-4 0-16,4-4-1 16,-1-3 1-16,1-5-1 15,4-6 1-15,0-5 0 16,0-3 0-16,0-4 0 16,0 0 0-16,0 4 0 15,-4 3 0-15,4 8 1 16,-4 4 0-16,0 7 0 15,-5 4 0-15,1 4-3 16,-1 0 1-16,1-1-13 16,4 1 0-16</inkml:trace>
          <inkml:trace contextRef="#ctx0" brushRef="#br0" timeOffset="7446.0088">1727 4112 38 0,'-8'19'19'0,"12"-8"-13"16,-4-7 20-16,4-1-26 15,9-3 1-15,8-7-1 16,4-8 1-16,9 0-2 16,12-15 1-16,-4-11 0 15,9 4 1-15,-9-12-1 16,0 12 0-16,-5-4 0 16,-3 11 1-16,-13 4 1 15,0 3 0-15,-4 12 0 16,-4 4 1-16,-5 18-1 15,5-4 0-15,-1 4 0 0,1 19 1 16,-1 4-3-16,1 0 1 16,0 3 0-16,-1 0 0 15,1 4 0-15,-9 0 1 16,-4-3 0-16,0-5 0 16,-4-3 0-16,-5-7 0 15,-3 3-1-15,-1-15 1 16,1 0-2-16,-1-3 0 15,0-8-2-15,1-11 1 16,3-12 0-16,1-7 0 0,4-3-1 16,4-5 1-16,8-3 0 15,5 0 0-15,-1 0 1 16,9 0 0-16,5 0-1 16,-5 3 1-16,0-3 0 15,4 4 0-15,-4-4 0 16,0 11 0-16,0 4 0 15,0 3 0-15,0 5 1 16,0 3 0-16,-4 4 0 16,0 7 1-16,-1 0 0 15,-3 4 0-15,4 11 0 16,-5 12 0-16,1 7-1 16,-5 11 1-16,1 7-1 15,-1 8 1-15,1 4-2 16,-1-4 1-16,-4 0-1 0,5-4 0 15,-1-7 0-15,-4-11 0 16,0-8 0-16,1-4 0 16,-5-10-1-16,-5-5 0 15,-3-18-1-15,0-4 1 16,-1-7 0-16,1-1 0 16,4-10 0-16,8-12 0 15,4-4 1-15,9-3 0 16,8 0 0-16,9 3 0 15,4 4 0-15,4 4 0 0,0 8-1 16,-5 6 0-16,1 12-4 16,-4 0 1-16,0 1-12 15,-5 14 0 1</inkml:trace>
          <inkml:trace contextRef="#ctx0" brushRef="#br0" timeOffset="7836.2599">2807 4205 36 0,'-16'-3'18'0,"7"-20"-14"0,1 19 20 16,4-3-22-16,-5 0 1 15,9-5 4-15,4-3 0 16,5 0-8-16,3 1 1 16,5 2 4-16,4 1 1 15,4-4-2-15,1 0 1 16,3 4-2-16,-4 7 0 15,1 4 0-15,-5 4 0 16,-5 7-1-16,1 4 1 16,-4 4 0-16,-1 3 0 0,9 1-2 15,-8-1 0 1,4-3-6-16,0-8 1 0,-5 0-12 16,9-11 1-16</inkml:trace>
          <inkml:trace contextRef="#ctx0" brushRef="#br0" timeOffset="8032.1004">3501 4153 60 0,'8'19'30'0,"-4"3"-32"16,1-22 48-16,3 0-46 15,-4 4 0-15,0-4-3 0,5-4 0 16,-5-3-12-16,-8-1 0 16</inkml:trace>
        </inkml:traceGroup>
      </inkml:traceGroup>
      <inkml:traceGroup>
        <inkml:annotationXML>
          <emma:emma xmlns:emma="http://www.w3.org/2003/04/emma" version="1.0">
            <emma:interpretation id="{D6649409-3832-4C69-B9D6-4B6DCE16A62C}" emma:medium="tactile" emma:mode="ink">
              <msink:context xmlns:msink="http://schemas.microsoft.com/ink/2010/main" type="line" rotatedBoundingBox="2932,15738 8330,15403 8405,16610 3007,16945"/>
            </emma:interpretation>
          </emma:emma>
        </inkml:annotationXML>
        <inkml:traceGroup>
          <inkml:annotationXML>
            <emma:emma xmlns:emma="http://www.w3.org/2003/04/emma" version="1.0">
              <emma:interpretation id="{F885393E-E5BF-4B8B-A45C-9A40D126C202}" emma:medium="tactile" emma:mode="ink">
                <msink:context xmlns:msink="http://schemas.microsoft.com/ink/2010/main" type="inkWord" rotatedBoundingBox="2932,15738 8330,15403 8405,16610 3007,16945"/>
              </emma:interpretation>
              <emma:one-of disjunction-type="recognition" id="oneOf2">
                <emma:interpretation id="interp10" emma:lang="fr-FR" emma:confidence="0">
                  <emma:literal>impossible</emma:literal>
                </emma:interpretation>
                <emma:interpretation id="interp11" emma:lang="fr-FR" emma:confidence="0">
                  <emma:literal>Impossible</emma:literal>
                </emma:interpretation>
                <emma:interpretation id="interp12" emma:lang="fr-FR" emma:confidence="0">
                  <emma:literal>impassible</emma:literal>
                </emma:interpretation>
                <emma:interpretation id="interp13" emma:lang="fr-FR" emma:confidence="0">
                  <emma:literal>Impassible</emma:literal>
                </emma:interpretation>
                <emma:interpretation id="interp14" emma:lang="fr-FR" emma:confidence="0">
                  <emma:literal>impossibles</emma:literal>
                </emma:interpretation>
              </emma:one-of>
            </emma:emma>
          </inkml:annotationXML>
          <inkml:trace contextRef="#ctx0" brushRef="#br0" timeOffset="9518.5326">-1563 4979 44 0,'0'0'22'0,"-17"-4"-13"16,17 4 23-16,0 4-31 15,-4 7 1-15,-4 7 1 16,4 9 0-16,-1 6-4 16,5 16 0-16,0-1 2 15,5-3 0-15,3-4-4 16,0-3 1-16,5-9-7 15,0-10 0-15,3-11-6 16,1-16 1-16</inkml:trace>
          <inkml:trace contextRef="#ctx0" brushRef="#br0" timeOffset="9728.5874">-1588 4762 39 0,'-17'-11'19'0,"26"0"-18"0,-9 11 32 15,8 0-32-15,-8 0 0 16,8 0-1-16,1 3 1 0,-1 1-7 16,1 0 0-16,3 3-6 15,1 1 1-15</inkml:trace>
          <inkml:trace contextRef="#ctx0" brushRef="#br0" timeOffset="10673.7765">-1437 5311 31 0,'-4'11'15'0,"0"-22"-12"0,4 15 21 0,0-4-23 15,4-11 1-15,4 3 2 16,5-3 0-16,4-4-4 15,4-11 0-15,0 0 3 16,4-1 0-16,5-2 0 16,-1-5 0-16,0 4-2 15,1 0 1-15,-1 0-1 16,-4 12 0-16,1 10 0 16,-5 4 1-16,0 8-1 15,-5 7 0-15,1 4 0 16,-4 4 1-16,-1 0-1 15,-3 7 0-15,-1 0-1 16,1 4 1-16,-1-4-1 16,0 0 0-16,-8-7 0 15,9 0 0-15,-1-5 0 16,1-6 0-16,-1-4 0 16,0-8 0-16,5-7-1 0,-4-4 1 15,3 0 0-15,1-8 0 16,-5 1 0-16,1-8 0 15,3 4-1-15,-3 0 1 16,-1 7 0-16,0 0 0 16,1 5 0-16,-1 2 0 15,1 12 0-15,-1 4 0 16,0 7 0-16,1-3 1 16,-1 7-1-16,1 3 1 15,-1 1-1-15,0-4 0 16,5 11 0-1,0-3 0-15,-1-5 0 16,1-10 0-16,-1-8-1 16,5-8 1-16,-4-10 0 15,4-1 0-15,-5 0 0 16,5-3 0-16,0-1 0 16,-5 5 0-16,9 6 0 15,-4 1 1-15,4 4 0 16,0 14 1-16,0 8-1 15,0 4 0-15,0 7 0 16,0 0 0-16,0 0-4 16,9 4 0-16,-5-4-12 15,0-3 1-15</inkml:trace>
          <inkml:trace contextRef="#ctx0" brushRef="#br0" timeOffset="11289.1049">-117 4982 39 0,'-4'-7'19'0,"-1"-4"-10"16,5 11 21-16,0 0-28 15,5 3 1-15,-1 9 0 16,4 6 1-16,1 8-5 16,3 8 1-16,-3 22 2 15,3 0 1-15,-3 11-2 16,-5 15 0-16,0-7 0 16,-4 0 0-16,0 0-1 0,0-1 0 15,-4-10 0-15,0-16 0 16,-1-10-1-16,1-12 0 15,4-15-1-15,0-11 1 16,0-11 0-16,0-15 0 16,-4-4 0-16,0-4 0 15,4-7 0-15,0-4 1 16,8-3-1-16,1 7 1 16,3 3 0-16,1 5 0 15,4 3 0-15,-1 4 0 0,10 0 0 16,-1 3 0-16,13 1 0 15,-1 7 0-15,1 4-3 16,4 7 0-16,0 4-10 16,0 7 0-16</inkml:trace>
          <inkml:trace contextRef="#ctx0" brushRef="#br0" timeOffset="12535.0737">790 5098 41 0,'-25'0'20'0,"21"-19"-18"0,4 12 28 16,-4-1-27-16,0-3 0 15,-5 4 1-15,1-8 0 16,-5 4-6-16,-4-4 0 16,-4 4 4-16,-8 7 0 15,4 4-2-15,0 4 1 16,-1 3-1-16,5 12 1 15,0 3 0-15,4 8 0 0,5-4-1 16,3 8 1-16,5 3-1 16,8-3 0-16,13-4 0 15,8-1 0-15,5-10-1 16,8-15 1-16,8-8-1 16,4-15 1-16,-3-7 0 15,-1-7 0-15,-8-8 0 16,-5-4 0-16,-12 0 0 15,-12 4 1-15,-5 4-1 16,-8 7 1-16,-9 7-1 16,-8 5 1-16,0 6-1 15,4 9 1-15,0 6-2 16,5 5 1-16,8-4-1 16,4-1 1-16,16-3-1 15,5 0 1-15,5 4-1 0,3-4 1 16,5-4-1-16,-5-3 1 15,-4-1-1-15,1 1 1 16,-1-4 0-16,0 7 0 16,-4 4 0-16,0 0 1 15,4 7-1-15,-4 8 1 16,0 8 0-16,0 7 0 16,-4 3 0-16,-4 8 0 15,-1 4 0-15,-3 0 1 16,-5-4-2-16,-4 0 1 0,-4-11 0 15,-5 0 0-15,1-8-1 16,-5-10 1-16,1-1-1 16,-5-4 0-16,4-11 0 15,1-3 0-15,7-8-1 16,1-7 1-16,8-12 0 16,1 0 0-16,7 1-1 15,1 3 1-15,4 0-1 16,-1-4 1-16,5 8-1 15,0 0 1-15,5 4-1 16,-5 3 1-16,0 4 0 16,4 4 0-16,4 0-1 15,5 3 1-15,-5 4 0 16,1 4 1-16,-1 4 0 16,1 7 0-16,-1 4 0 15,-4 8 0-15,0-1 0 16,-8 12 1-16,0-4-1 0,-9-4 0 15,1 4-1-15,-5 0 1 16,-8 3-1-16,-5-3 1 16,1-7-1-16,-5 3 0 15,-8-11 0-15,0-4 0 16,5-11 0-16,-1-4 0 16,8-7 0-16,5-12 0 15,13-3-1-15,3 4 0 16,5-1 0-16,4 1 1 15,4-4-1-15,-4 4 0 16,0-5 0-16,-4 1 1 0,0 8 0 16,0 3 0-16,-1 3 0 15,-3 9 0-15,0 3 0 16,-1 3 1-16,1 5-1 16,0 7 0-16,-5 7 0 15,0 8 0-15,1 4 0 16,-5-4 0-16,4 3-2 15,5-3 0-15,0-7-6 16,12-5 1-16,-8-14-9 16,8-12 1-16</inkml:trace>
          <inkml:trace contextRef="#ctx0" brushRef="#br0" timeOffset="12685.9895">1778 4721 58 0,'-42'15'29'0,"46"-15"-42"0,0-4 52 16,9 0-53-16,4-7 0 15,12-4-14-15,5-11 1 16</inkml:trace>
          <inkml:trace contextRef="#ctx0" brushRef="#br0" timeOffset="13902.0409">2337 4695 45 0,'-21'33'22'0,"33"-10"-28"16,-3-20 35-16,3 5-29 15,1-4 0-15,4-1 0 0,4-6 0 16,4-5 0-16,0-3 0 16,5-11 0-16,-5-16 1 15,-8 1-1-15,-5 0 1 16,-7-1 0-16,-14-7 0 16,-3 12 0-16,-9 3 1 15,-1 11-1-15,-11 8 1 16,-5 15-1-16,-4 18 1 15,-4 12 0-15,-5 18 0 16,9 8-1-16,9 7 1 16,20 8-2-16,9-4 1 0,12 3-1 15,13 5 0-15,9-12 0 16,3-3 0-16,-3-16 0 16,3-11 0-16,1-10-1 15,0-12 1-15,-1-15 0 16,5-12 0-16,-8-14 0 15,-5-4 0-15,-4-3 0 16,-9-8 1-16,-3 7-1 16,-13 4 1-16,-5 0-1 15,-8 8 0-15,1 7-1 16,-1 7 1-16,4 8 0 16,5 4 0-16,8 4-1 15,4-1 1-15,9 1-1 16,12-1 0-16,8-3 1 15,14 0 0-15,7-8-1 0,5-4 1 16,4-3 0-16,-4-4 0 16,0-4 0-16,-5-3 1 15,1-12 0-15,0-3 0 16,-9-8 0-16,-4-3 1 16,-9-12-1-16,-7 4 0 15,-14 4 0-15,-12-4 0 16,-8 7-1-16,-9 15 1 15,0 1-1-15,-4 25 1 16,0 1-1-16,-4 11 1 16,-4 52-1-1,8 7 0-15,0 12 0 16,8 0 0-16,9 3 0 16,4 4 0-16,8 4-1 15,1-7 1-15,7-16-1 16,1-7 1-16,8-11 0 15,5-15 0-15,3-8 0 16,5-11 0-16,-4-7 0 16,0-15 0-16,8-4 0 15,-9-4 0-15,1-7 0 16,-13-7 1-16,-9-5-1 16,-7 1 0-16,-10-1 0 15,-3-3 0-15,-5 4-1 16,1 0 1-16,-5 11 0 15,0 7 0-15,-4 11 0 16,-4 12 0-16,4 11 0 16,0 4 1-16,4 7-1 0,9 4 1 15,8 3-1-15,0-6 1 16,12 10-1-16,5-4 0 16,8 1-1-16,17-11 1 15,9-1 0-15,3 0 0 16,5-7-2-16,0 0 1 15,4-11-9-15,9-4 0 16,-5 4-5-16,4-4 0 16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6:55.465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F2FFC32F-E710-4270-8BD5-C92279A81B73}" emma:medium="tactile" emma:mode="ink">
          <msink:context xmlns:msink="http://schemas.microsoft.com/ink/2010/main" type="writingRegion" rotatedBoundingBox="8802,17420 10870,16472 11309,17429 9242,18378"/>
        </emma:interpretation>
      </emma:emma>
    </inkml:annotationXML>
    <inkml:traceGroup>
      <inkml:annotationXML>
        <emma:emma xmlns:emma="http://www.w3.org/2003/04/emma" version="1.0">
          <emma:interpretation id="{30EEE13F-AE14-400C-ADCD-68E57462B4F0}" emma:medium="tactile" emma:mode="ink">
            <msink:context xmlns:msink="http://schemas.microsoft.com/ink/2010/main" type="paragraph" rotatedBoundingBox="8802,17420 10870,16472 11309,17429 9242,18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7F9A05-056D-4676-8FF3-90A3D467BB5C}" emma:medium="tactile" emma:mode="ink">
              <msink:context xmlns:msink="http://schemas.microsoft.com/ink/2010/main" type="line" rotatedBoundingBox="8802,17420 10870,16472 11309,17429 9242,18378"/>
            </emma:interpretation>
          </emma:emma>
        </inkml:annotationXML>
        <inkml:traceGroup>
          <inkml:annotationXML>
            <emma:emma xmlns:emma="http://www.w3.org/2003/04/emma" version="1.0">
              <emma:interpretation id="{3E9A5ACD-E1D0-4042-94EC-8983344FC9E0}" emma:medium="tactile" emma:mode="ink">
                <msink:context xmlns:msink="http://schemas.microsoft.com/ink/2010/main" type="inkWord" rotatedBoundingBox="9214,18369 9305,18015 9350,18027 9259,18380"/>
              </emma:interpretation>
              <emma:one-of disjunction-type="recognition" id="oneOf0">
                <emma:interpretation id="interp0" emma:lang="fr-FR" emma:confidence="0">
                  <emma:literal>/</emma:literal>
                </emma:interpretation>
                <emma:interpretation id="interp1" emma:lang="fr-FR" emma:confidence="0">
                  <emma:literal>,</emma:literal>
                </emma:interpretation>
                <emma:interpretation id="interp2" emma:lang="fr-FR" emma:confidence="0">
                  <emma:literal>\</emma:literal>
                </emma:interpretation>
                <emma:interpretation id="interp3" emma:lang="fr-FR" emma:confidence="0">
                  <emma:literal>'</emma:literal>
                </emma:interpretation>
                <emma:interpretation id="interp4" emma:lang="fr-FR" emma:confidence="0">
                  <emma:literal>I</emma:literal>
                </emma:interpretation>
              </emma:one-of>
            </emma:emma>
          </inkml:annotationXML>
          <inkml:trace contextRef="#ctx0" brushRef="#br0">4 14 25 0,'0'4'12'0,"4"-8"-9"0,1 0 15 0,-5 4-16 15,8-4 1-15,5 1 1 16,3-1 0-16,1 4-6 15,0 0 1-15,0 0 3 16,0 0 1-16,-1 4-3 16,1-1 1-16,0 5-1 15,0 3 1-15,0 4-1 16,-5 4 1-16,5 3-1 16,-4 1 0-16,-5 6 0 15,0 13 1-15,1-1-1 16,-1 3 0-16,1-2 0 15,-5-9 1-15,0 1-1 16,0-4 0-16,0-8 0 16,5-7 0-16,-5 0 0 15,5-4 0-15,-1-3 0 0,-4 3 0 16,0-7 0-16,1-1 0 16,-1 1 0-16,-4 0 0 15,0-4 0-15,-4 0 0 16,-1-4 0-16,1-3 1 15,-4-1 0-15,-1-3 0 16,1 3 0-16,-1 1 0 16,1-8 0-16,0 0 1 15,-1 0-2-15,-3 8 1 16,3-1-1-16,1 4 0 0,-5 1 0 16,1 3 0-16,-1 3 0 15,-4 5 1-15,-4 3-1 16,0 0 0-16,4 4 0 15,-4 0 1-15,0 0-1 16,0 4 0-16,5-8 0 16,-1 4 1-16,4-4-1 15,5 4 0-15,-1 4 0 16,1-4 1-16,8 0-1 16,4-4 0-16,5 4-1 15,7-8 0-15,5 1-6 16,5-1 0-16,3-3-4 15,5-11 0-15</inkml:trace>
        </inkml:traceGroup>
        <inkml:traceGroup>
          <inkml:annotationXML>
            <emma:emma xmlns:emma="http://www.w3.org/2003/04/emma" version="1.0">
              <emma:interpretation id="{6F48F634-974E-4FFA-93D0-2A5BDAA29518}" emma:medium="tactile" emma:mode="ink">
                <msink:context xmlns:msink="http://schemas.microsoft.com/ink/2010/main" type="inkWord" rotatedBoundingBox="9316,17149 11073,16831 11208,17578 9451,17896"/>
              </emma:interpretation>
              <emma:one-of disjunction-type="recognition" id="oneOf1">
                <emma:interpretation id="interp5" emma:lang="fr-FR" emma:confidence="0">
                  <emma:literal>de,</emma:literal>
                </emma:interpretation>
                <emma:interpretation id="interp6" emma:lang="fr-FR" emma:confidence="0">
                  <emma:literal>a,</emma:literal>
                </emma:interpretation>
                <emma:interpretation id="interp7" emma:lang="fr-FR" emma:confidence="0">
                  <emma:literal>da,</emma:literal>
                </emma:interpretation>
                <emma:interpretation id="interp8" emma:lang="fr-FR" emma:confidence="0">
                  <emma:literal>dal</emma:literal>
                </emma:interpretation>
                <emma:interpretation id="interp9" emma:lang="fr-FR" emma:confidence="0">
                  <emma:literal>dail</emma:literal>
                </emma:interpretation>
              </emma:one-of>
            </emma:emma>
          </inkml:annotationXML>
          <inkml:trace contextRef="#ctx0" brushRef="#br0" timeOffset="645.3283">719 451 30 0,'0'-11'15'0,"0"7"-13"0,0 4 24 16,0-7-25-16,0-1 0 16,-5 8 1-16,1 0 1 15,0-7-3-15,-4 3 0 16,3 0 1-16,-3 8 1 15,-1-4-1-15,-3 0 0 16,3 11-1-16,-7-3 1 16,3 3-1-16,0 4 0 15,1 0 0-15,-9 3 1 16,8 1-2-16,1 3 1 0,7-7 0 16,1 4 1-16,8-4-2 15,9 0 1-15,0 4 0 16,3-8 0-16,5 0-2 15,0-4 0-15,5 1-9 16,-1-1 1-16</inkml:trace>
          <inkml:trace contextRef="#ctx0" brushRef="#br0" timeOffset="1636.8072">1008 358 29 0,'9'7'14'0,"8"-3"-10"15,-9-8 18-15,0 8-22 16,1-8 1-16,-1 4 0 0,5 0 0 16,4-4-2-16,0 1 1 15,-1-5 0-15,5 1 1 16,5-5-3-16,3 1 0 15,-4-4-7-15,0 0 1 16</inkml:trace>
          <inkml:trace contextRef="#ctx0" brushRef="#br0" timeOffset="1216.7052">958 212 28 0,'-4'-4'14'0,"0"8"-8"15,4-4 16-15,0 0-21 16,0 0 0-16,0 0 2 15,4-8 0-15,0 5-4 16,4-1 1-16,1 0 1 16,3 4 1-16,5 0-2 15,0 0 1-15,4-3-1 16,4-1 1-16,5-4-4 0,3 1 0 16,-3-1-7-16,8 1 1 15</inkml:trace>
          <inkml:trace contextRef="#ctx0" brushRef="#br0" timeOffset="2176.7937">1681-154 36 0,'-4'7'18'0,"-1"1"-20"0,5-4 29 16,0-4-27-16,0 7 1 16,0 4 0-16,0 8 1 15,0-8-3-15,0 12 1 0,0 6 0 16,-4 9 1-16,0 7-1 15,0 3 1-15,0 8-1 16,-5 0 0-16,1 4-1 16,-1-11 0-16,1-8-10 15,8-4 1-15</inkml:trace>
          <inkml:trace contextRef="#ctx0" brushRef="#br0" timeOffset="-1681.9273">-118 933 26 0,'0'-15'13'0,"13"19"-8"16,-9-12 13-16,-4 8-16 15,8-4 1-15,-8 4 1 16,5-3 0-16,-5-1-5 15,0 4 1-15,0-4 3 0,4 8 0 16,0 0-1-16,-4-4 0 16,0 7-1-16,0 4 1 15,-4-3-2-15,4 18 1 16,-4-7 0-16,-1-1 0 16,1 8-1-16,-8 1 0 15,-1-5 0-15,0 12 1 16,5-4-1-16,0-1 0 15,-1-6-1-15,1-4 1 16,4-8-2-16,-1 0 1 0,5 0-2 16,0-3 1-16,0-5-2 15,5 1 0-15,-5-4-7 16,0-4 0-16</inkml:trace>
        </inkml:traceGroup>
      </inkml:traceGroup>
    </inkml:traceGroup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7:17.339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55FDA801-D813-43E6-94DF-2AF881D2095B}" emma:medium="tactile" emma:mode="ink">
          <msink:context xmlns:msink="http://schemas.microsoft.com/ink/2010/main" type="writingRegion" rotatedBoundingBox="9168,4290 9311,17304 9151,17306 9008,4292"/>
        </emma:interpretation>
      </emma:emma>
    </inkml:annotationXML>
    <inkml:traceGroup>
      <inkml:annotationXML>
        <emma:emma xmlns:emma="http://www.w3.org/2003/04/emma" version="1.0">
          <emma:interpretation id="{FD80AFA9-70BE-4FE9-AC8E-17711ED36198}" emma:medium="tactile" emma:mode="ink">
            <msink:context xmlns:msink="http://schemas.microsoft.com/ink/2010/main" type="paragraph" rotatedBoundingBox="9168,4290 9311,17304 9151,17306 9008,42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1D8445-DEF4-4B66-907F-5F89501F450C}" emma:medium="tactile" emma:mode="ink">
              <msink:context xmlns:msink="http://schemas.microsoft.com/ink/2010/main" type="line" rotatedBoundingBox="9168,4290 9311,17304 9151,17306 9008,4292"/>
            </emma:interpretation>
          </emma:emma>
        </inkml:annotationXML>
        <inkml:traceGroup>
          <inkml:annotationXML>
            <emma:emma xmlns:emma="http://www.w3.org/2003/04/emma" version="1.0">
              <emma:interpretation id="{95EEFC3B-85F9-4C27-AA97-C56D40D12E2C}" emma:medium="tactile" emma:mode="ink">
                <msink:context xmlns:msink="http://schemas.microsoft.com/ink/2010/main" type="inkWord" rotatedBoundingBox="9168,4290 9172,4649 9152,4650 9148,4291"/>
              </emma:interpretation>
              <emma:one-of disjunction-type="recognition" id="oneOf0">
                <emma:interpretation id="interp0" emma:lang="fr-FR" emma:confidence="0">
                  <emma:literal>_</emma:literal>
                </emma:interpretation>
                <emma:interpretation id="interp1" emma:lang="fr-FR" emma:confidence="0">
                  <emma:literal>-</emma:literal>
                </emma:interpretation>
                <emma:interpretation id="interp2" emma:lang="fr-FR" emma:confidence="0">
                  <emma:literal>.</emma:literal>
                </emma:interpretation>
                <emma:interpretation id="interp3" emma:lang="fr-FR" emma:confidence="0">
                  <emma:literal>'</emma:literal>
                </emma:interpretation>
                <emma:interpretation id="interp4" emma:lang="fr-FR" emma:confidence="0">
                  <emma:literal>E</emma:literal>
                </emma:interpretation>
              </emma:one-of>
            </emma:emma>
          </inkml:annotationXML>
          <inkml:trace contextRef="#ctx0" brushRef="#br0">-11 2750 25 0,'0'11'12'0,"0"16"-7"16,4-16 13-16,-4 4-16 15,0 3 1-15,0 5-1 16,0-1 1-16,0 1-4 16,0 3 0-16,0 4 2 15,0 3 0-15,-4 1-3 16,0-8 0-16,-1 0-7 15,1 8 1-15</inkml:trace>
        </inkml:traceGroup>
        <inkml:traceGroup>
          <inkml:annotationXML>
            <emma:emma xmlns:emma="http://www.w3.org/2003/04/emma" version="1.0">
              <emma:interpretation id="{2C87FC53-28E6-47E8-AD17-5ADDC8FC385B}" emma:medium="tactile" emma:mode="ink">
                <msink:context xmlns:msink="http://schemas.microsoft.com/ink/2010/main" type="inkWord" rotatedBoundingBox="9093,5815 9096,6136 9089,6136 9085,5815"/>
              </emma:interpretation>
              <emma:one-of disjunction-type="recognition" id="oneOf1">
                <emma:interpretation id="interp5" emma:lang="fr-FR" emma:confidence="0">
                  <emma:literal>-</emma:literal>
                </emma:interpretation>
                <emma:interpretation id="interp6" emma:lang="fr-FR" emma:confidence="0">
                  <emma:literal>_</emma:literal>
                </emma:interpretation>
                <emma:interpretation id="interp7" emma:lang="fr-FR" emma:confidence="0">
                  <emma:literal>.</emma:literal>
                </emma:interpretation>
                <emma:interpretation id="interp8" emma:lang="fr-FR" emma:confidence="0">
                  <emma:literal>'</emma:literal>
                </emma:interpretation>
                <emma:interpretation id="interp9" emma:lang="fr-FR" emma:confidence="0">
                  <emma:literal>)</emma:literal>
                </emma:interpretation>
              </emma:one-of>
            </emma:emma>
          </inkml:annotationXML>
          <inkml:trace contextRef="#ctx0" brushRef="#br0" timeOffset="435.3369">-83 4274 30 0,'0'23'15'0,"0"-16"-12"15,0 1 22-15,0 3-25 16,0 4 1-16,0 3-1 15,0 5 1-15,0-1-1 16,0-3 0-16,0 3 0 16,0 5 1-16,0-1-3 15,0 4 0-15,0 7-7 16,-4-3 0-16</inkml:trace>
        </inkml:traceGroup>
        <inkml:traceGroup>
          <inkml:annotationXML>
            <emma:emma xmlns:emma="http://www.w3.org/2003/04/emma" version="1.0">
              <emma:interpretation id="{A8F34A2C-2552-4C1D-AAB7-E31A01181866}" emma:medium="tactile" emma:mode="ink">
                <msink:context xmlns:msink="http://schemas.microsoft.com/ink/2010/main" type="inkWord" rotatedBoundingBox="9106,6954 9110,7335 9089,7336 9084,6955"/>
              </emma:interpretation>
              <emma:one-of disjunction-type="recognition" id="oneOf2">
                <emma:interpretation id="interp10" emma:lang="fr-FR" emma:confidence="0">
                  <emma:literal>-</emma:literal>
                </emma:interpretation>
                <emma:interpretation id="interp11" emma:lang="fr-FR" emma:confidence="0">
                  <emma:literal>_</emma:literal>
                </emma:interpretation>
                <emma:interpretation id="interp12" emma:lang="fr-FR" emma:confidence="0">
                  <emma:literal>.</emma:literal>
                </emma:interpretation>
                <emma:interpretation id="interp13" emma:lang="fr-FR" emma:confidence="0">
                  <emma:literal>'</emma:literal>
                </emma:interpretation>
                <emma:interpretation id="interp14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885.0264">-70 5414 22 0,'0'26'11'0,"0"11"-7"16,0-26 11-16,0 4-13 15,0 4 1-15,0 0 2 16,0-8 0-16,0 4-6 0,0 3 0 16,-4 1 3-16,0 3 1 15,4 1-2-15,-5 3 0 16,5 0-5-16,0 0 0 15,0 8-6-15,-4 0 1 16</inkml:trace>
        </inkml:traceGroup>
        <inkml:traceGroup>
          <inkml:annotationXML>
            <emma:emma xmlns:emma="http://www.w3.org/2003/04/emma" version="1.0">
              <emma:interpretation id="{D786B85D-74C1-4AEF-BC4D-D882D5198C2C}" emma:medium="tactile" emma:mode="ink">
                <msink:context xmlns:msink="http://schemas.microsoft.com/ink/2010/main" type="inkWord" rotatedBoundingBox="9150,8291 9164,9591 9066,9592 9052,8292"/>
              </emma:interpretation>
              <emma:one-of disjunction-type="recognition" id="oneOf3">
                <emma:interpretation id="interp15" emma:lang="fr-FR" emma:confidence="0">
                  <emma:literal>"</emma:literal>
                </emma:interpretation>
                <emma:interpretation id="interp16" emma:lang="fr-FR" emma:confidence="0">
                  <emma:literal>- _</emma:literal>
                </emma:interpretation>
                <emma:interpretation id="interp17" emma:lang="fr-FR" emma:confidence="0">
                  <emma:literal>_ _</emma:literal>
                </emma:interpretation>
                <emma:interpretation id="interp18" emma:lang="fr-FR" emma:confidence="0">
                  <emma:literal>. _</emma:literal>
                </emma:interpretation>
                <emma:interpretation id="interp19" emma:lang="fr-FR" emma:confidence="0">
                  <emma:literal>e _</emma:literal>
                </emma:interpretation>
              </emma:one-of>
            </emma:emma>
          </inkml:annotationXML>
          <inkml:trace contextRef="#ctx0" brushRef="#br0" timeOffset="1351.4641">-83 6751 29 0,'-8'30'14'0,"8"7"-11"0,-4-26 24 15,0 8-27-15,-1-4 1 16,1 4 1-16,0 3 1 16,0 4-3-16,0 8 0 15,4-1 1-15,0-7 0 16,0 12 0-16,0 7 0 16,4 3-2-16,0 1 1 0,-4 3-11 15,8 4 1-15</inkml:trace>
          <inkml:trace contextRef="#ctx0" brushRef="#br0" timeOffset="2297.3387">-15 7748 37 0,'-5'8'18'0,"-3"10"-16"16,8-14 19-16,0 0-21 16,0 3 1-16,0 4 0 15,0-3 1-15,0 7-2 16,0 3 0-16,0 1 1 15,0 0 0-15,0 3 0 16,0 4 1-16,0-3-4 16,0 7 1-16,0 0-10 15,0 11 1-15</inkml:trace>
        </inkml:traceGroup>
        <inkml:traceGroup>
          <inkml:annotationXML>
            <emma:emma xmlns:emma="http://www.w3.org/2003/04/emma" version="1.0">
              <emma:interpretation id="{233AD4EF-17AE-45C8-825A-1BDA3CF9E092}" emma:medium="tactile" emma:mode="ink">
                <msink:context xmlns:msink="http://schemas.microsoft.com/ink/2010/main" type="inkWord" rotatedBoundingBox="9158,10315 9188,13050 9105,13051 9075,10316"/>
              </emma:interpretation>
              <emma:one-of disjunction-type="recognition" id="oneOf4">
                <emma:interpretation id="interp20" emma:lang="fr-FR" emma:confidence="0">
                  <emma:literal>...</emma:literal>
                </emma:interpretation>
                <emma:interpretation id="interp21" emma:lang="fr-FR" emma:confidence="0">
                  <emma:literal>-m.</emma:literal>
                </emma:interpretation>
                <emma:interpretation id="interp22" emma:lang="fr-FR" emma:confidence="0">
                  <emma:literal>-A.</emma:literal>
                </emma:interpretation>
                <emma:interpretation id="interp23" emma:lang="fr-FR" emma:confidence="0">
                  <emma:literal>-Y.</emma:literal>
                </emma:interpretation>
                <emma:interpretation id="interp24" emma:lang="fr-FR" emma:confidence="0">
                  <emma:literal>-E.</emma:literal>
                </emma:interpretation>
              </emma:one-of>
            </emma:emma>
          </inkml:annotationXML>
          <inkml:trace contextRef="#ctx0" brushRef="#br0" timeOffset="2671.7587">-32 8775 28 0,'-4'34'14'0,"4"-8"-7"16,4-15 15-16,-4 4-21 16,4 0 1-16,-4 0-1 15,4 4 1-15,-4-1-3 16,4 1 0-16,-4 4 2 15,5-1 0-15,-5 0-1 16,0 5 0-16,0-5-2 16,0 4 0-16,0-4-8 15,-5 5 1-15</inkml:trace>
          <inkml:trace contextRef="#ctx0" brushRef="#br0" timeOffset="3007.1788">-70 9993 28 0,'0'22'14'0,"0"23"-13"15,0-34 18-15,0 4-18 16,0 8 1-16,0-1-1 16,0 4 0-16,0-3-2 15,0-1 1-15,0 1 0 16,0 3 0-16,0 0-8 15,0 0 0-15</inkml:trace>
          <inkml:trace contextRef="#ctx0" brushRef="#br0" timeOffset="3407.5686">-36 11129 29 0,'0'11'14'0,"0"15"-9"0,4-19 20 0,-4 5-24 16,0 3 0-16,0 7 0 15,0-3 1-15,-4 10-3 16,4 1 0-16,0 4 1 15,0 3 1-15,0 4-5 16,0-11 1-16,0 4-7 16,0 0 1-16</inkml:trace>
        </inkml:traceGroup>
        <inkml:traceGroup>
          <inkml:annotationXML>
            <emma:emma xmlns:emma="http://www.w3.org/2003/04/emma" version="1.0">
              <emma:interpretation id="{B10DF5A9-C99D-424F-9AE9-7ED08FA492FC}" emma:medium="tactile" emma:mode="ink">
                <msink:context xmlns:msink="http://schemas.microsoft.com/ink/2010/main" type="inkWord" rotatedBoundingBox="9194,13800 9199,14189 9181,14190 9176,13801"/>
              </emma:interpretation>
              <emma:one-of disjunction-type="recognition" id="oneOf5">
                <emma:interpretation id="interp25" emma:lang="fr-FR" emma:confidence="0">
                  <emma:literal>-</emma:literal>
                </emma:interpretation>
                <emma:interpretation id="interp26" emma:lang="fr-FR" emma:confidence="0">
                  <emma:literal>_</emma:literal>
                </emma:interpretation>
                <emma:interpretation id="interp27" emma:lang="fr-FR" emma:confidence="0">
                  <emma:literal>.</emma:literal>
                </emma:interpretation>
                <emma:interpretation id="interp28" emma:lang="fr-FR" emma:confidence="0">
                  <emma:literal>'</emma:literal>
                </emma:interpretation>
                <emma:interpretation id="interp29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3782.4233">6 12260 21 0,'-5'23'10'0,"10"3"-5"0,-5-19 10 0,0 8-14 16,4 4 1-16,-4 0-1 15,0-1 0-15,0 5-2 16,0 7 1-16,4 3 0 15,0 1 1-15,0 3-7 16,-4-3 0-16,0-1-1 16,0 5 0-16</inkml:trace>
        </inkml:traceGroup>
        <inkml:traceGroup>
          <inkml:annotationXML>
            <emma:emma xmlns:emma="http://www.w3.org/2003/04/emma" version="1.0">
              <emma:interpretation id="{39C21331-D710-4EDF-A2D1-8978C9D499C2}" emma:medium="tactile" emma:mode="ink">
                <msink:context xmlns:msink="http://schemas.microsoft.com/ink/2010/main" type="inkWord" rotatedBoundingBox="9227,14839 9233,15321 9212,15322 9206,14840"/>
              </emma:interpretation>
              <emma:one-of disjunction-type="recognition" id="oneOf6">
                <emma:interpretation id="interp30" emma:lang="fr-FR" emma:confidence="0">
                  <emma:literal>_</emma:literal>
                </emma:interpretation>
                <emma:interpretation id="interp31" emma:lang="fr-FR" emma:confidence="0">
                  <emma:literal>-</emma:literal>
                </emma:interpretation>
                <emma:interpretation id="interp32" emma:lang="fr-FR" emma:confidence="0">
                  <emma:literal>.</emma:literal>
                </emma:interpretation>
                <emma:interpretation id="interp33" emma:lang="fr-FR" emma:confidence="0">
                  <emma:literal>e</emma:literal>
                </emma:interpretation>
                <emma:interpretation id="interp34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4172.6775">31 13299 29 0,'0'15'14'0,"4"18"-18"0,0-25 28 16,-4 7-22-16,0 3 0 0,0 1 1 15,0 7 0-15,0-3-4 16,0-1 1-16,0-3 2 16,0 3 0-16,0 1-1 15,4 3 1-15,1 0-2 16,-1 0 1-16,-4-4-1 15,0 1 0-15,4-5-3 16,-4 5 0-16,0-8-2 16,0 0 1-16,0 3-6 15,0 9 1-15</inkml:trace>
        </inkml:traceGroup>
        <inkml:traceGroup>
          <inkml:annotationXML>
            <emma:emma xmlns:emma="http://www.w3.org/2003/04/emma" version="1.0">
              <emma:interpretation id="{0B9DFCB1-EA6E-47B2-B816-3A05241865C3}" emma:medium="tactile" emma:mode="ink">
                <msink:context xmlns:msink="http://schemas.microsoft.com/ink/2010/main" type="inkWord" rotatedBoundingBox="9231,15911 9235,16269 9219,16270 9215,15912"/>
              </emma:interpretation>
              <emma:one-of disjunction-type="recognition" id="oneOf7">
                <emma:interpretation id="interp35" emma:lang="fr-FR" emma:confidence="0">
                  <emma:literal>_</emma:literal>
                </emma:interpretation>
                <emma:interpretation id="interp36" emma:lang="fr-FR" emma:confidence="0">
                  <emma:literal>-</emma:literal>
                </emma:interpretation>
                <emma:interpretation id="interp37" emma:lang="fr-FR" emma:confidence="0">
                  <emma:literal>.</emma:literal>
                </emma:interpretation>
                <emma:interpretation id="interp38" emma:lang="fr-FR" emma:confidence="0">
                  <emma:literal>E</emma:literal>
                </emma:interpretation>
                <emma:interpretation id="interp39" emma:lang="fr-FR" emma:confidence="0">
                  <emma:literal>~</emma:literal>
                </emma:interpretation>
              </emma:one-of>
            </emma:emma>
          </inkml:annotationXML>
          <inkml:trace contextRef="#ctx0" brushRef="#br0" timeOffset="4518.7094">48 14371 25 0,'0'18'12'0,"4"9"-12"0,0-20 19 0,-4-3-19 15,0 0 1-15,0 10 0 16,0 1 1-16,0 4-2 16,0 4 1-16,0-1 0 15,0 4 0-15,-4-4 0 16,4 8 1-16,-4-3-3 15,4 2 1-15,-5 5-8 16,5 3 0-16</inkml:trace>
        </inkml:traceGroup>
        <inkml:traceGroup>
          <inkml:annotationXML>
            <emma:emma xmlns:emma="http://www.w3.org/2003/04/emma" version="1.0">
              <emma:interpretation id="{7C19C759-BFD0-417E-A643-71671AC0C768}" emma:medium="tactile" emma:mode="ink">
                <msink:context xmlns:msink="http://schemas.microsoft.com/ink/2010/main" type="inkWord" rotatedBoundingBox="9295,16987 9299,17305 9231,17305 9227,16988"/>
              </emma:interpretation>
              <emma:one-of disjunction-type="recognition" id="oneOf8">
                <emma:interpretation id="interp40" emma:lang="fr-FR" emma:confidence="0">
                  <emma:literal>-</emma:literal>
                </emma:interpretation>
                <emma:interpretation id="interp41" emma:lang="fr-FR" emma:confidence="0">
                  <emma:literal>_</emma:literal>
                </emma:interpretation>
                <emma:interpretation id="interp42" emma:lang="fr-FR" emma:confidence="0">
                  <emma:literal>.</emma:literal>
                </emma:interpretation>
                <emma:interpretation id="interp43" emma:lang="fr-FR" emma:confidence="0">
                  <emma:literal>/</emma:literal>
                </emma:interpretation>
                <emma:interpretation id="interp44" emma:lang="fr-FR" emma:confidence="0">
                  <emma:literal>€</emma:literal>
                </emma:interpretation>
              </emma:one-of>
            </emma:emma>
          </inkml:annotationXML>
          <inkml:trace contextRef="#ctx0" brushRef="#br0" timeOffset="4894.8037">52 15447 28 0,'0'14'14'0,"4"16"-16"0,0-22 20 0,-4 3-18 16,0 0 1-16,9 4 0 16,-9 4 0-16,4 0-2 15,0 3 1-15,0 0 0 16,0 5 0-16,5-1-4 15,-1 0 0-15,1 7-4 16,3 1 1-16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19:06.590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8AAA359E-1E57-498E-B71F-4BAABA2A4182}" emma:medium="tactile" emma:mode="ink">
          <msink:context xmlns:msink="http://schemas.microsoft.com/ink/2010/main" type="writingRegion" rotatedBoundingBox="1634,1373 24546,1163 24574,4246 1662,4456"/>
        </emma:interpretation>
      </emma:emma>
    </inkml:annotationXML>
    <inkml:traceGroup>
      <inkml:annotationXML>
        <emma:emma xmlns:emma="http://www.w3.org/2003/04/emma" version="1.0">
          <emma:interpretation id="{89996876-549F-4CC5-A1DF-4E9485DD48C0}" emma:medium="tactile" emma:mode="ink">
            <msink:context xmlns:msink="http://schemas.microsoft.com/ink/2010/main" type="paragraph" rotatedBoundingBox="1720,1838 17527,1009 17622,2817 1814,36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FA50C2-D544-411C-9CCE-D8D92675DAA6}" emma:medium="tactile" emma:mode="ink">
              <msink:context xmlns:msink="http://schemas.microsoft.com/ink/2010/main" type="line" rotatedBoundingBox="1720,1838 17527,1009 17622,2817 1814,3646"/>
            </emma:interpretation>
          </emma:emma>
        </inkml:annotationXML>
        <inkml:traceGroup>
          <inkml:annotationXML>
            <emma:emma xmlns:emma="http://www.w3.org/2003/04/emma" version="1.0">
              <emma:interpretation id="{14F0FF87-AADF-4317-896C-03E4DE3F00AA}" emma:medium="tactile" emma:mode="ink">
                <msink:context xmlns:msink="http://schemas.microsoft.com/ink/2010/main" type="inkWord" rotatedBoundingBox="1728,1988 5473,1792 5516,2599 1770,2795"/>
              </emma:interpretation>
              <emma:one-of disjunction-type="recognition" id="oneOf0">
                <emma:interpretation id="interp0" emma:lang="fr-FR" emma:confidence="0">
                  <emma:literal>détection</emma:literal>
                </emma:interpretation>
                <emma:interpretation id="interp1" emma:lang="fr-FR" emma:confidence="0">
                  <emma:literal>détections</emma:literal>
                </emma:interpretation>
                <emma:interpretation id="interp2" emma:lang="fr-FR" emma:confidence="0">
                  <emma:literal>détention</emma:literal>
                </emma:interpretation>
                <emma:interpretation id="interp3" emma:lang="fr-FR" emma:confidence="0">
                  <emma:literal>détachions</emma:literal>
                </emma:interpretation>
                <emma:interpretation id="interp4" emma:lang="fr-FR" emma:confidence="0">
                  <emma:literal>détentions</emma:literal>
                </emma:interpretation>
              </emma:one-of>
            </emma:emma>
          </inkml:annotationXML>
          <inkml:trace contextRef="#ctx0" brushRef="#br0">-6583 965 24 0,'0'-26'12'0,"-13"-15"-10"0,9 29 20 0,-5 1-19 16,-3 4 0-16,-1 7 2 15,-4 3 0-15,1 5-6 16,-1 11 1-16,0 3 3 16,0 0 1-16,4 8-2 15,5 0 1-15,4 0-2 16,4-4 0-16,8-3-1 16,5-1 0-16,8-3-1 15,4-4 1-15,9 0-4 16,-1-4 0-16,9-4-7 15,0-10 0-15</inkml:trace>
          <inkml:trace contextRef="#ctx0" brushRef="#br0" timeOffset="945.7206">-6651 1017 34 0,'-4'0'17'0,"4"8"-20"0,0-8 25 16,9 0-23-16,3 0 1 15,5-4-7-15,0-4 1 16,16-3 1-16,1-8 0 16</inkml:trace>
          <inkml:trace contextRef="#ctx0" brushRef="#br0" timeOffset="526.7575">-6302 842 36 0,'17'14'18'0,"8"-43"-20"0,-12 17 34 15,8 1-33-15,0 0 1 16,4-4 0-16,9 0 0 15,-1 0-3-15,5 4 0 16,0 0-7-16,-5 3 0 16</inkml:trace>
          <inkml:trace contextRef="#ctx0" brushRef="#br0" timeOffset="360.8032">-6193 382 30 0,'-21'15'15'0,"9"7"-11"0,8-10 20 0,-1 3-24 15,5 11 1-15,0 7-1 16,0 12 1-16,0 7-1 16,0 8 0-16,5 4 0 15,-5-1 1-15,4-3-1 16,0-4 0-16,-4-4-1 16,8-11 1-16,1-7-7 15,-1-12 0-15,1-7-3 16,3-11 1-16</inkml:trace>
          <inkml:trace contextRef="#ctx0" brushRef="#br0" timeOffset="1980.7926">-6109 1137 28 0,'0'3'14'0,"13"1"-13"0,-5-4 22 15,1-4-22-15,3 1 1 16,5-5 0-16,4-3 0 0,4-4-3 15,1 0 1-15,-1-7 2 16,-4 3 0-16,0-7-1 16,-4 3 0-16,0-6 0 15,-5 6 0-15,-8 1 0 16,-4 3 0 0,-16 4-1-1,-1 8 1-15,-4 10-1 16,0 5 1-16,0 7 0 15,0 7 0-15,8 4 0 16,5 4 0-16,8 0-1 16,8 0 1-16,9-8-1 15,4-3 0-15,8 0 0 16,18-8 0-16,7-7-1 16,9-8 0-16,0-7-4 15,-4-4 0-15,-4-4-6 0,-1 0 1 16</inkml:trace>
          <inkml:trace contextRef="#ctx0" brushRef="#br0" timeOffset="2536.595">-5323 815 29 0,'-25'8'14'0,"-17"-1"-6"16,34-3 19-16,-5 4-26 16,0 14 1-16,-3 0 1 15,3 8 0-15,0 4-4 16,5-1 0-16,4 1 2 15,4 0 1-15,8-4-2 16,9-4 1-16,8-4-2 16,5-7 1-16,3-11-1 15,5-8 0-15,8-7 0 16,0-15 0-16,1-8 0 16,-1-7 0-16,-12-15 0 15,-9-4 0-15,-8-3 1 16,-9-4 0-16,-8 7 0 15,-4 0 1-15,0 4-1 16,-5 0 1-16,1 15 0 0,4 7 1 16,-1 8-1-16,1 11 0 15,0 8 0-15,0 14 0 16,8 4-1-16,4 19 1 16,5 15-1-16,-5 15 1 15,5 0-2-15,0 11 1 16,-5-4-1-16,0 0 0 0,1 0-1 15,-5-11 0-15,4-15-3 16,-3-7 1-16,-1-8-7 16,0-7 0-16</inkml:trace>
          <inkml:trace contextRef="#ctx0" brushRef="#br0" timeOffset="2776.3369">-4957 901 26 0,'38'-15'13'0,"-13"0"-14"16,-13 12 17-16,1-9-16 16,4 5 1-16,4 7-1 15,0 0 1-15,0 0 0 16,0 4 1-16,-4 7 1 16,0 4 1-16,-5 4-1 15,-3 3 1-15,-1 4 0 0,-4 4 0 16,0 0-2-16,1-4 1 15,3-4-3-15,5-3 0 16,3-8-11-16,1-7 1 16</inkml:trace>
          <inkml:trace contextRef="#ctx0" brushRef="#br0" timeOffset="2927.3597">-4718 565 43 0,'-21'-4'21'0,"26"-18"-28"0,3 15 32 0,5-5-45 15,12-3 0-15</inkml:trace>
          <inkml:trace contextRef="#ctx0" brushRef="#br0" timeOffset="3827.7804">-4222 871 30 0,'9'8'15'0,"-9"33"-14"0,0-34 30 0,-5 5-30 16,-3-1 0-16,-5 4 0 15,-3 0 0-15,-10 0-2 16,-3 0 1-16,0-8 1 15,-5 1 0-15,0-8 0 16,9-4 0-16,4-4-1 16,4-3 1-16,0-4 0 15,9 0 0-15,4-11-1 16,8 0 0-16,13-4 0 16,4 4 0-16,4 4-1 15,0-1 1-15,5 8 0 16,-5 4 0-16,0 4 0 15,0 10 0-15,-4-3 0 16,-4 11 0-16,0 1 0 0,-4 6 1 16,-5 1-1-16,0 0 1 15,1-8-1-15,-1 4 1 16,1-11-1-16,-1-8 0 16,0 4-1-16,1-11 1 15,3-1-1-15,1-3 1 16,0 1 0-16,-1-5 0 15,1 4 0-15,-1 4 0 16,1 0 0-16,0 3 1 0,-1 16-1 16,1-5 0-16,-5 5 0 15,5 3 0-15,0-7-1 16,-1-1 1-16,1 1 0 16,4-4 0-16,-5-7 0 15,9-1 0-15,-4-3-1 16,0 0 1-16,4 7 1 15,-4-3 0-15,-1 10 2 16,-3 12 0-16,0 0 1 16,-5 8 0-16,9 3 0 15,0-8 0-15,4 1-3 16,4-4 1-16,4-4-16 16,5-3 1-16</inkml:trace>
          <inkml:trace contextRef="#ctx0" brushRef="#br0" timeOffset="-571.6023">-7260 1032 28 0,'4'8'14'0,"0"-12"-12"0,-4 4 15 15,5-4-15 1,3-3 1-16,0-1 1 0,-3 1 1 16,-1 3-7-16,-4-4 1 15,0 1 3-15,0-8 1 16,-4 4-2-16,-5-4 0 15,-3 7-1-15,-1-3 0 16,-4 11 1-16,-4 8 0 16,0-1 0-16,4 4 0 15,1 4 0-15,-1 8 1 0,4-1-2 16,1 4 1-16,3 8-1 16,5-12 0-16,0 8 0 15,4-7 0-15,8-1-1 16,1-7 1-16,3-4 0 15,1 0 0-15,4-3 0 16,4-12 0-16,0-3-1 16,0-5 1-16,0-3 0 15,0-3 0-15,-5-12 0 16,1-4 0-16,0 1 0 16,0-12 0-16,4-7 0 15,-4-1 1-15,-1-3-1 16,-7 8 0-16,-1 3 0 15,1 4 0-15,-5 3 0 16,-8 12 0-16,-5 4 0 16,1 7 1-16,4 7-1 0,-5 12 0 15,5 7 0-15,0 12 1 16,0 3-1-16,4 15 0 16,-5 0 0-16,5 8 0 15,0-1 0-15,0 8 0 16,5-7 0-16,11-8 0 15,5-4-1-15,5-3 1 16,7-15-1-16,1-1 0 16,4-10-9-16,4-8 0 15,0-8-1-15,0-7 1 16</inkml:trace>
        </inkml:traceGroup>
        <inkml:traceGroup>
          <inkml:annotationXML>
            <emma:emma xmlns:emma="http://www.w3.org/2003/04/emma" version="1.0">
              <emma:interpretation id="{3319C742-BABE-4DEC-8FA7-75DDCB130DC9}" emma:medium="tactile" emma:mode="ink">
                <msink:context xmlns:msink="http://schemas.microsoft.com/ink/2010/main" type="inkWord" rotatedBoundingBox="6051,1741 6476,1719 6513,2409 6088,2431"/>
              </emma:interpretation>
              <emma:one-of disjunction-type="recognition" id="oneOf1">
                <emma:interpretation id="interp5" emma:lang="fr-FR" emma:confidence="0">
                  <emma:literal>&amp;</emma:literal>
                </emma:interpretation>
                <emma:interpretation id="interp6" emma:lang="fr-FR" emma:confidence="0">
                  <emma:literal>%</emma:literal>
                </emma:interpretation>
                <emma:interpretation id="interp7" emma:lang="fr-FR" emma:confidence="0">
                  <emma:literal>d</emma:literal>
                </emma:interpretation>
                <emma:interpretation id="interp8" emma:lang="fr-FR" emma:confidence="0">
                  <emma:literal>D</emma:literal>
                </emma:interpretation>
                <emma:interpretation id="interp9" emma:lang="fr-FR" emma:confidence="0">
                  <emma:literal>.</emma:literal>
                </emma:interpretation>
              </emma:one-of>
            </emma:emma>
          </inkml:annotationXML>
          <inkml:trace contextRef="#ctx0" brushRef="#br0" timeOffset="4713.8452">-2810 741 39 0,'0'7'19'0,"0"-11"-17"0,0 4 21 15,0 0-22-15,0 0 0 16,-4 12 0-16,-4-1 1 16,-1 4-3-16,-3 3 1 15,-5 1 1-15,-4 0 0 0,-5-1-1 16,-3-6 1-16,-5-9-1 16,1 1 0-16,3 0 0 15,5-8 0-15,8 0-1 16,5-14 1-16,8-5-1 15,12-3 1-15,5-11-1 16,8-15 1-16,4-1-1 16,4-7 1-16,-4-3 0 15,-4-1 0-15,-4-3 0 16,-8 7 1-16,-9 8-1 16,0 15 1-16,-13 11 0 15,0-8 1-15,-3 27-1 16,-1 10 0-16,0 20 0 15,4 3 0-15,9 15 0 16,17 4 0-16,12 22-1 16,4 4 1-16,5 0-1 15,4 4 0-15,4-12 0 0,0-3 0 16,0-11-6-16,-8-8 1 16,-5-19-7-16,-4-3 0 15</inkml:trace>
        </inkml:traceGroup>
        <inkml:traceGroup>
          <inkml:annotationXML>
            <emma:emma xmlns:emma="http://www.w3.org/2003/04/emma" version="1.0">
              <emma:interpretation id="{33765189-1132-4BC7-912F-9329338EED9D}" emma:medium="tactile" emma:mode="ink">
                <msink:context xmlns:msink="http://schemas.microsoft.com/ink/2010/main" type="inkWord" rotatedBoundingBox="9152,1541 9213,1537 9235,1964 9175,1968"/>
              </emma:interpretation>
              <emma:one-of disjunction-type="recognition" id="oneOf2">
                <emma:interpretation id="interp10" emma:lang="fr-FR" emma:confidence="0">
                  <emma:literal>I</emma:literal>
                </emma:interpretation>
                <emma:interpretation id="interp11" emma:lang="fr-FR" emma:confidence="0">
                  <emma:literal>l</emma:literal>
                </emma:interpretation>
                <emma:interpretation id="interp12" emma:lang="fr-FR" emma:confidence="0">
                  <emma:literal>|</emma:literal>
                </emma:interpretation>
                <emma:interpretation id="interp13" emma:lang="fr-FR" emma:confidence="0">
                  <emma:literal>'</emma:literal>
                </emma:interpretation>
                <emma:interpretation id="interp14" emma:lang="fr-FR" emma:confidence="0">
                  <emma:literal>\</emma:literal>
                </emma:interpretation>
              </emma:one-of>
            </emma:emma>
          </inkml:annotationXML>
          <inkml:trace contextRef="#ctx0" brushRef="#br0" timeOffset="-110182.0349">37 20 37 0,'0'-23'18'0,"0"23"-12"16,0 0 19-16,0 0-24 0,0 4 1 15,0 0 0-15,0-4 1 16,-4 4-4-16,0 3 1 16,4 8 1-16,0-8 1 15,0 8-2-15,0-3 1 31,-4 21-1-31,4-3 1 16,-5 4 0-16,5-4 0 16,-4 3-2-16,0 1 1 0,4 3-6 15,-4 1 0-15,0 6-6 16,-1 5 1-16</inkml:trace>
        </inkml:traceGroup>
        <inkml:traceGroup>
          <inkml:annotationXML>
            <emma:emma xmlns:emma="http://www.w3.org/2003/04/emma" version="1.0">
              <emma:interpretation id="{514CF6BA-406B-4264-844D-84F46B93780D}" emma:medium="tactile" emma:mode="ink">
                <msink:context xmlns:msink="http://schemas.microsoft.com/ink/2010/main" type="inkWord" rotatedBoundingBox="11178,1342 15138,1135 15178,1906 11218,2114"/>
              </emma:interpretation>
              <emma:one-of disjunction-type="recognition" id="oneOf3">
                <emma:interpretation id="interp15" emma:lang="fr-FR" emma:confidence="0">
                  <emma:literal>détection</emma:literal>
                </emma:interpretation>
                <emma:interpretation id="interp16" emma:lang="fr-FR" emma:confidence="0">
                  <emma:literal>détention</emma:literal>
                </emma:interpretation>
                <emma:interpretation id="interp17" emma:lang="fr-FR" emma:confidence="0">
                  <emma:literal>detector</emma:literal>
                </emma:interpretation>
                <emma:interpretation id="interp18" emma:lang="fr-FR" emma:confidence="0">
                  <emma:literal>detectors</emma:literal>
                </emma:interpretation>
                <emma:interpretation id="interp19" emma:lang="fr-FR" emma:confidence="0">
                  <emma:literal>détecter</emma:literal>
                </emma:interpretation>
              </emma:one-of>
            </emma:emma>
          </inkml:annotationXML>
          <inkml:trace contextRef="#ctx0" brushRef="#br0" timeOffset="348140.4401">2388 233 26 0,'-4'-8'13'0,"8"-3"-6"16,-4 4 13-16,0-5-18 15,0 5 0-15,-4-1 1 16,0-3 0-16,0 0-4 15,-5 0 1-15,-3 0 2 16,3 7 0-16,-8-4 0 16,1 8 0-16,-5-3-1 15,-5 10 1-15,-7 8-1 0,-1 11 0 16,1 0 0-16,3 4 1 16,1 0-2-16,4 4 1 15,3 3-1-15,10 0 0 16,3-3 0-16,5-8 0 15,8 0-1-15,13-3 1 16,4-8 0-16,5-8 0 16,3-7-1-16,5-7 1 15,3-8 0-15,-3-11 0 16,-5-1-1-16,-3-6 1 16,-1-8 0-16,-4-4 0 0,0-4 0 15,-4-3 1-15,-5 4-1 16,-3-1 0-16,-5-3 0 15,0 3 0-15,-4 8 0 16,0 4 1-16,0 7-1 16,0 4 0-16,0 3 0 15,4 8 0-15,-4 8 0 16,0 7 0-16,4 7 0 16,-4 4 1-16,0 16-1 15,0-1 0-15,0 4 0 16,0 11 0-16,0 0 0 15,-4 11 0-15,4 0 0 16,0-7 0-16,0 0-1 16,4 4 1-16,5-8 0 15,3 0 0-15,5-8 0 16,4-3 0-16,5-4-1 0,-1-7 1 16,4-8 0-16,1-3 0 15,12-4 0-15,-5-4 0 16,5-8 0-16,-4-3 0 15,0-8 0-15,0-3 0 16,-4-4 0-16,-5-8 0 16,-4 4 0-16,-4-11 0 15,-4 4 0-15,-4-1 0 16,-9 5 0-16,-4 3 1 16,-9 4-1-16,-3 7 0 0,-9 8 0 15,-4 7 1 1,-5 8-1-16,1 7 0 0,-1 8 0 15,1 7 0-15,8 4 0 16,4 3 0-16,4 8 0 16,5 1 0-16,8-5-1 15,4 0 1-15,17-3-1 16,4-8 1-16,5-4-1 16,3-3 1-16,5-4-1 15,-4-8 1-15,0-3-2 16,-1-4 1-16,1-7-4 15,-1-4 0-15,1-1-6 16,-5 1 1-16</inkml:trace>
          <inkml:trace contextRef="#ctx0" brushRef="#br0" timeOffset="348606.1718">3225 285 33 0,'12'-37'16'0,"22"-12"-20"15,-22 38 29-15,18-8-25 16,8-7 0-16,-1 4 1 16,10-1 0-16,-5 1-2 15,0 7 1-15,-5-4-9 0,-3 8 1 16</inkml:trace>
          <inkml:trace contextRef="#ctx0" brushRef="#br0" timeOffset="348455.2596">3271-257 29 0,'-13'-7'14'0,"5"14"-12"0,8-7 20 16,-4 0-21-16,-1 12 1 15,5-1 0-15,0 7 1 0,0 16-4 16,5 11 0-16,-1 11 2 15,-4 7 1-15,4 8-2 16,0-7 0-16,-4-1 0 16,4 1 0-16,1-16-1 15,-1-3 0-15,0-15-5 16,0-4 0-16,-4-3-3 16,0-8 0-16</inkml:trace>
          <inkml:trace contextRef="#ctx0" brushRef="#br0" timeOffset="349311.3482">3519 446 30 0,'4'0'15'0,"34"-4"-17"0,-26 0 20 16,5-3-17-16,0-5 1 15,0 1 0-15,4-4 0 16,0 0-3-16,0 0 0 16,0-7 2-16,0 0 1 15,-4-8-1-15,-5 7 1 16,-3-3-1-16,-9 4 1 0,-5-1 0 15,-3 8 0-15,-5 4-1 16,-3 4 1-16,-10 14-1 16,1 1 0-16,-4 7 0 15,4 14 0-15,4-6-1 16,4-4 0-16,8 3 0 16,9 0 0-16,4 1-1 15,9-5 1-15,4 1-1 16,0-4 1-16,4-4 0 15,8-3 0-15,5-1-1 16,4 1 1-16,-1-1-2 16,5 1 1-16,-4-1-4 15,8-3 1-15,1-4-7 16,-1-4 1-16</inkml:trace>
          <inkml:trace contextRef="#ctx0" brushRef="#br0" timeOffset="350121.4768">4359 80 29 0,'-4'-12'14'0,"0"24"-9"0,4-12 22 16,-5 3-26-16,1 1 1 15,0 7 0-15,-4 8 0 0,-5-8-3 16,0 4 1-16,1 11 2 16,-1 0 0-16,-4 12-1 15,5-5 0-15,3 8 0 16,5-7 0-16,4-4-1 16,9-4 1-16,3-7-1 15,5-4 0-15,0-4-1 16,8-7 1-16,4-12-1 15,1-7 1-15,8-7 0 16,-5-16 0-16,1-3 0 16,0-15 0-16,-9-3 0 15,0-9 0-15,-8 5 0 16,0 3 1-16,-5 0 0 16,-3 4 0-16,-1 0 0 15,-8 15 0-15,0 8 1 16,0 10 0-16,0 4-1 15,0 12 1-15,0 11-1 0,0 14 0 16,0 9 0-16,4 14 1 16,9 18-3-16,-5 1 0 15,1 7 0-15,-1 1 0 16,0-12-1-16,-3 0 1 16,-1 0-1-16,-4-15 1 15,0-4 0-15,0-7 0 16,0-8-2-16,0-3 1 15,0-8-2-15,0-11 1 16,0-7 0-16,0-4 0 0,0-4 0 16,0 0 1-16,8-11 1 15,5-1 1-15,-1-6 1 16,5 7 0-16,4-12 0 16,0 16 0-16,0 0 0 15,5 3 1-15,-1 11-1 16,0 1 0-16,-4 7 0 15,0 11 0-15,-4-3 0 16,0 3 0-16,-1 4-1 16,1 7 0-16,-4 1 0 15,4-5 1-15,-5 1 0 16,-3 3 0-16,-1 4-1 16,0 4 0-16,-3-4 0 15,3-3 1-15,5-4-6 16,-1-8 1-16,5-7-7 15,4-12 1-15</inkml:trace>
          <inkml:trace contextRef="#ctx0" brushRef="#br0" timeOffset="350287.3824">5195-245 42 0,'-37'18'21'0,"28"-3"-28"0,9-11 36 0,4-4-33 16,5 0 1-16,3-4-18 16,9-3 0-16</inkml:trace>
          <inkml:trace contextRef="#ctx0" brushRef="#br0" timeOffset="351038.3608">5620 348 29 0,'-4'-3'14'0,"4"-1"-7"15,0 4 16-15,-13 0-22 0,0 0 0 16,-3 0 1-16,-5 4 1 16,-5 3-3-16,-3 1 0 15,-9-1 2-15,4 1 1 16,5 3-1-16,0-4 0 16,8-3-1-16,0 0 1 15,4-4-1-15,4-4 0 16,5-7-1-16,4-4 1 15,4 0-2-15,12-11 1 16,9 3 0-16,0-10 0 16,0-5-1-16,0 1 1 0,0 11-1 15,0 4 1-15,-4 7 0 16,4 3 0-16,-4 9 0 16,0 10 1-16,4 4-1 15,-4 8 0-15,-1 3 0 16,-3 5 1-16,0-9-1 15,-1-3 0-15,-3-7 0 16,-1-5 0-16,5-3 0 16,-5-15 1-16,0-3-1 15,1-8 0-15,3 3-1 16,-3-3 1-16,-1 4 0 16,1 3 1-16,-1 4-1 15,0 0 1-15,1 8 0 16,-5 7 0-16,4 7 0 15,-3 4 0-15,3 4-1 16,0 0 1-16,1 0-1 16,3-4 1-16,1-7-2 15,4 4 0-15,0-8 1 0,4 0 0 16,-5-4-1-16,5 0 1 16,-4 0 0-16,-4 8 1 15,0 11 1-15,-5 4 0 16,0 3 1-16,-3 12 0 15,-1-4-1-15,0-1 1 16,4-6-8-16,1-4 1 16,16-8-10-16,0-8 0 0</inkml:trace>
        </inkml:traceGroup>
        <inkml:traceGroup>
          <inkml:annotationXML>
            <emma:emma xmlns:emma="http://www.w3.org/2003/04/emma" version="1.0">
              <emma:interpretation id="{955D1C3E-5E52-4286-B3DF-B3BB4070372A}" emma:medium="tactile" emma:mode="ink">
                <msink:context xmlns:msink="http://schemas.microsoft.com/ink/2010/main" type="inkWord" rotatedBoundingBox="15803,1574 17552,1482 17622,2817 15873,2909"/>
              </emma:interpretation>
              <emma:one-of disjunction-type="recognition" id="oneOf4">
                <emma:interpretation id="interp20" emma:lang="fr-FR" emma:confidence="0">
                  <emma:literal>easy</emma:literal>
                </emma:interpretation>
                <emma:interpretation id="interp21" emma:lang="fr-FR" emma:confidence="0">
                  <emma:literal>asy</emma:literal>
                </emma:interpretation>
                <emma:interpretation id="interp22" emma:lang="fr-FR" emma:confidence="0">
                  <emma:literal>cary</emma:literal>
                </emma:interpretation>
                <emma:interpretation id="interp23" emma:lang="fr-FR" emma:confidence="0">
                  <emma:literal>ay</emma:literal>
                </emma:interpretation>
                <emma:interpretation id="interp24" emma:lang="fr-FR" emma:confidence="0">
                  <emma:literal>carys</emma:literal>
                </emma:interpretation>
              </emma:one-of>
            </emma:emma>
          </inkml:annotationXML>
          <inkml:trace contextRef="#ctx0" brushRef="#br0" timeOffset="353035.948">6691 330 28 0,'9'7'14'0,"-1"1"-9"16,1-8 11-16,3 0-15 15,1-4 0-15,4 0 1 16,4 1 0-16,4-5-2 16,0-3 0-16,0 3 2 15,-4-14 1-15,0-4-1 16,-4 3 0-16,0-3 0 15,-5-4 0-15,-3 4-1 16,-9-4 1-16,-4 8-1 16,-5-4 0-16,-3 11 0 15,-9 7 0-15,-9 12 0 0,-8 11 0 16,-8 15-1-16,4 7 1 16,4 1-1-16,9 10 1 15,8-3-1-15,8 4 1 16,9-8-2-16,17-8 1 15,12 5 0-15,9-8 0 16,3-16 0-16,5-2 0 16,5-9 0-16,-1-3 0 0,4-3 0 15,1-9 0-15,-5 1 0 16,-4-4 0-16,-4-3 0 16,0 3 0-16,-5 0-1 15,5 0 1-15,0-4 0 16,0 0 0-16,-5 1 0 15,1-12 1-15,-1-4-1 16,-7 1 1-16,-9-5 0 16,-5 1 1-16,-3-4-1 15,-14 4 1-15,-11 3-1 16,-5 12 1-16,-13 7-1 16,0 7 0-16,1 4-1 15,-5 12 1-15,0 11 0 16,0 3 0-16,5 8-1 15,3 3 0-15,5 5 0 16,8-5 0-16,9 1-1 16,12-8 1-1,21-3-2-15,5-8 1 16,-1-8-1-16,5-3 0 16,3-8 0-16,-3-7 1 15,-5 0-1-15,-3-4 1 16,-5 0 1-16,0-4 0 15,0 4 0-15,-13 4 0 16,-4 3 0-16,-4 8 0 16,-4 4 0-16,0 7 1 15,0 4-1-15,-1 8 0 16,5-8 0-16,5 0 0 16,3 0 0-16,9-4 0 0,4-4-1 15,4-3 1-15,0-4-1 16,1-8 1-16,-1-6 0 15,0-5 0-15,-4-7 0 16,0-8 0-16,0 8 0 16,0 0 1-16,-4 3-1 15,-5 1 0-15,1 3 0 16,-5 1 0-16,1 6 0 16,-1 9 1-16,1 6-1 15,3 5 0-15,1 3 0 16,-1 4 0-16,1 4 0 15,0 11 0-15,-5 3 0 16,1-10 1-16,-5 6 0 16,-4 1 0-16,-4-3 0 15,-5 2 1-15,-3-10-1 16,-5 0 1-16,0-1-1 0,0-3 0 16,4-3-1-16,1-5 0 15,3-3-1-15,1-4 0 16,8 0 0-16,4-11 0 15,9-1 0-15,4 1 0 16,4 0 0-16,4 0 0 16,0-8 1-16,0 4 0 15,13-7 0-15,0 3 0 0,-4-3 0 16,3-1 0-16,1-3 1 16,-8 7 0-16,-5 1 0 15,-4 3 1-15,-4 4-1 16,-1 3 1-16,-7 1-1 15,-1 7 0-15,1 3 0 16,-1 5 0-16,-4-1-1 16,5 8 0-16,3-11 0 15,1 7 0-15,0-11 0 16,-1 4 0-16,1-4-1 16,4 0 1-16,-1-4 0 15,1-7 0-15,0 4 0 16,0-8 0-16,-5 0 0 15,1-4 0-15,-5 4 0 16,-3-4 0-16,-5 4 1 16,-5 4 0-16,1 4-1 15,-4 7 1-15,-1 3-1 16,5 5 1-16,0 7-1 0,0 7 0 16,0 8 0-16,4 11 0 15,4 12-1-15,4 3 1 16,5 7 0-16,8 8 0 15,0 7 0-15,-4 12 0 16,-5 0 0-16,-8-1 1 16,-8-3 0-16,-13 0 0 15,-8 4 0-15,-4-12 1 16,-13-10-1-16,-9-16 1 16,-3-7 0-16,-1-12 0 0,9-21-2 15,4-9 1-15,8-14-1 16,5-15 0-16,12 3-1 15,13-3 0-15,16-4-5 16,26-3 1-16,4-1-11 16,17-7 1-16</inkml:trace>
        </inkml:traceGroup>
      </inkml:traceGroup>
    </inkml:traceGroup>
    <inkml:traceGroup>
      <inkml:annotationXML>
        <emma:emma xmlns:emma="http://www.w3.org/2003/04/emma" version="1.0">
          <emma:interpretation id="{3A14D2EF-8542-40DE-B616-6EB10C80D2C9}" emma:medium="tactile" emma:mode="ink">
            <msink:context xmlns:msink="http://schemas.microsoft.com/ink/2010/main" type="paragraph" rotatedBoundingBox="1649,2982 24561,2771 24574,4246 1662,4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CE495F-1B75-47B0-B86B-649BAC2AC200}" emma:medium="tactile" emma:mode="ink">
              <msink:context xmlns:msink="http://schemas.microsoft.com/ink/2010/main" type="line" rotatedBoundingBox="1649,2982 24561,2771 24574,4246 1662,4456"/>
            </emma:interpretation>
          </emma:emma>
        </inkml:annotationXML>
        <inkml:traceGroup>
          <inkml:annotationXML>
            <emma:emma xmlns:emma="http://www.w3.org/2003/04/emma" version="1.0">
              <emma:interpretation id="{3E7F1161-CD24-4A3D-929F-6DA483CEF340}" emma:medium="tactile" emma:mode="ink">
                <msink:context xmlns:msink="http://schemas.microsoft.com/ink/2010/main" type="inkWord" rotatedBoundingBox="1649,3018 5771,2980 5778,3734 1656,3772"/>
              </emma:interpretation>
              <emma:one-of disjunction-type="recognition" id="oneOf5">
                <emma:interpretation id="interp25" emma:lang="fr-FR" emma:confidence="0">
                  <emma:literal>reconnote.</emma:literal>
                </emma:interpretation>
                <emma:interpretation id="interp26" emma:lang="fr-FR" emma:confidence="0">
                  <emma:literal>reconnote,</emma:literal>
                </emma:interpretation>
                <emma:interpretation id="interp27" emma:lang="fr-FR" emma:confidence="0">
                  <emma:literal>recompte.</emma:literal>
                </emma:interpretation>
                <emma:interpretation id="interp28" emma:lang="fr-FR" emma:confidence="0">
                  <emma:literal>reconnota.</emma:literal>
                </emma:interpretation>
                <emma:interpretation id="interp29" emma:lang="fr-FR" emma:confidence="0">
                  <emma:literal>reconnota,</emma:literal>
                </emma:interpretation>
              </emma:one-of>
            </emma:emma>
          </inkml:annotationXML>
          <inkml:trace contextRef="#ctx0" brushRef="#br0" timeOffset="7836.0056">-5550 2074 29 0,'0'23'14'0,"5"-12"-4"15,-5-4 15-15,-9 1-23 16,1 3 0-16,-9 4 1 16,-4-8 0-16,-9 1-4 15,-7-1 1-15,-1-7 2 16,-4 4 0-16,8-4-1 16,1 0 0-16,3-4 0 15,1-3 0-15,8-4 0 0,4-4 0 16,4-11-1-16,9-1 0 15,8-6 0-15,5-5 0 16,3-3-1-16,5 8 1 16,8-1-1-16,1 0 1 15,3 8 0-15,-4 8 0 16,0 6 0-16,9 5 1 16,-9 7 0-16,-4 4 0 15,0 7 1-15,0 11 0 16,-4 1-1-16,0-1 0 0,0 4 0 15,-5-7 1-15,1-4-2 16,0-11 0-16,-1 3 0 16,1-7 0-16,-5-11 0 15,5-4 0-15,-1-4 0 16,1-3 0-16,0 3-1 16,-1 4 1-16,1 0 0 15,-1 4 0-15,1 0 0 16,-5 3 0-16,1 5 0 15,-1 3 0-15,5 3 0 16,-1-3 0-16,1 4 0 16,0 0 0-16,-5 7 0 15,5-7 1-15,-1 3-2 16,1-3 1-16,-1-8 0 16,1-3 0-16,0 3 0 0,3-3 1 15,1-5-2-15,8 1 1 16,1 4 1-16,3 7 0 15,-8 4 2-15,-4 10 0 16,0 5 0-16,-5 4 0 16,9 6 0-16,-8-2 1 15,4-9-2-15,8 5 0 16,0-8-7-16,0 0 1 16,1-12-12-16,-1 5 0 15</inkml:trace>
          <inkml:trace contextRef="#ctx0" brushRef="#br0" timeOffset="6575.0491">-7508 2070 25 0,'-13'0'12'0,"22"-3"-7"16,-5-1 12-16,-4-3-15 16,8-5 0-16,1-6 1 15,-1-9 1-15,1-2-5 16,3 6 1-16,1-3 2 0,0 0 1 16,3 3-1-16,1 5 0 15,0 3 0-15,-4 4 0 16,3 7-1-16,-3 4 1 15,0 11-1-15,-1 0 1 16,1 8-1-16,-1 7 0 16,1 0-1-16,0 8 1 15,-1 11-1-15,5-15 1 16,0 0-2-16,12-1 1 16,5-6 0-16,4-8 0 15,-1-4-1-15,10-15 1 0,-1-7 0 16,-4-4 0-16,0-4 0 15,-4-10 0-15,-5-5 0 16,-3-7 1-16,-9 3-1 16,-4 9 0-16,-9-5 0 15,-4 8 1-15,-8 3-1 16,-4 8 0-16,-5 8 0 16,-8 11 0-16,-8 11 0 15,3 7 1-15,1 15-1 16,4 5 1-16,9 10-1 15,12-7 1-15,8-1-1 16,9 1 1-16,4-7-1 16,8-12 1-16,9-8-2 15,8 1 0-15,0-11-3 16,1-8 1-16,7-12-9 0,9-3 1 16</inkml:trace>
          <inkml:trace contextRef="#ctx0" brushRef="#br0" timeOffset="7131.2527">-6100 1831 27 0,'-9'-3'13'0,"1"-1"-2"0,8 0 13 16,-8 0-23-16,-1 4 0 15,1 0 2-15,-5 0 0 16,-4 4-3-16,1-4 1 15,-1 8 3-15,0 7 0 16,0 11-1-16,0 7 1 16,1 8-1-16,3 1 0 15,9-1-2-15,4-8 1 16,8 8-2-16,9-7 1 16,4-12-2-16,4-10 1 15,9-5-2-15,8-11 1 16,4-11-4-16,4-7 0 0,5 0-9 15,0-5 1-15</inkml:trace>
          <inkml:trace contextRef="#ctx0" brushRef="#br0" timeOffset="8797.2191">-4840 2026 38 0,'-12'18'19'0,"20"-14"-18"0,-4 0 20 15,1-4-21-15,7-4 0 16,5-11 0-16,4-7 1 15,4-16-1-15,5 8 0 0,-1-3 0 16,-4-1 1-16,1 1-1 16,-5 6 1-16,-5 5 0 15,1 7 1-15,0 8-1 16,0 10 1-16,4 5-1 16,0 7 1-16,4 11-1 15,0 8 1-15,0-1-2 16,-4 1 1-16,-4-1-1 15,-8 1 1-15,-9-4 0 16,-4-4 0-16,-1-7 0 16,-3 3 1-16,-9-11-1 15,0-7 0-15,0 0-1 16,5-12 1-16,8-3-2 16,-1-8 1-16,5-10-1 15,13-13 0-15,4-6 0 16,8-4 1-16,5-4-1 15,-1-4 0-15,0-7 1 0,1 3 0 16,-5 4 0-16,-4 4 0 16,-4 15 1-16,-5 11 0 15,1 12 1-15,-5 18 0 16,-3 11 0-16,-1 26 1 16,-4 8-1-16,4 11 1 15,-4 11-2-15,4 8 1 16,0-8-2-16,1-3 1 15,-1-1-1-15,4-7 1 0,1-11-2 16,-1-11 0-16,0-16-2 16,-3-3 1-16,-1-11-1 15,-4-4 1-15,0-19-1 16,0-3 0-16,-4-12 1 16,-1-7 1-16,5-4 1 15,5 1 0-15,3-1 0 16,5 0 1-16,3 8-1 15,1 7 0-15,4-4-1 16,4 4 1-16,-4 8-8 16,1-1 1-16,-1 8-5 15,-9 23 0-15</inkml:trace>
          <inkml:trace contextRef="#ctx0" brushRef="#br0" timeOffset="9112.0989">-3982 2003 39 0,'8'-4'19'0,"30"-37"-20"0,-25 23 31 15,-1-1-29-15,5 0 0 16,4 1 1-16,4 3 0 15,0 4-2-15,-4-1 1 0,5 5 2 16,-5 3 0-16,0 4-1 16,-5 8 1-1,5 25-1 1,0 1 0-16,-4-4-2 16,4-4 0-16,-4 11-5 15,0-18 1-15,0-8-10 16,4 0 1-16</inkml:trace>
          <inkml:trace contextRef="#ctx0" brushRef="#br0" timeOffset="9262.0132">-3402 2067 45 0,'-17'41'22'0,"13"-30"-20"16,4-7 34-16,0-1-42 15,4 1 1-15,4-11-21 0,5-4 1 16</inkml:trace>
        </inkml:traceGroup>
        <inkml:traceGroup>
          <inkml:annotationXML>
            <emma:emma xmlns:emma="http://www.w3.org/2003/04/emma" version="1.0">
              <emma:interpretation id="{8F7D92CC-5857-405D-9B5F-FBD4BA982CBD}" emma:medium="tactile" emma:mode="ink">
                <msink:context xmlns:msink="http://schemas.microsoft.com/ink/2010/main" type="inkWord" rotatedBoundingBox="6287,3229 8259,3210 8270,4396 6298,4414"/>
              </emma:interpretation>
              <emma:one-of disjunction-type="recognition" id="oneOf6">
                <emma:interpretation id="interp30" emma:lang="fr-FR" emma:confidence="0">
                  <emma:literal>cary</emma:literal>
                </emma:interpretation>
                <emma:interpretation id="interp31" emma:lang="fr-FR" emma:confidence="0">
                  <emma:literal>casez</emma:literal>
                </emma:interpretation>
                <emma:interpretation id="interp32" emma:lang="fr-FR" emma:confidence="0">
                  <emma:literal>easy</emma:literal>
                </emma:interpretation>
                <emma:interpretation id="interp33" emma:lang="fr-FR" emma:confidence="0">
                  <emma:literal>cosy</emma:literal>
                </emma:interpretation>
                <emma:interpretation id="interp34" emma:lang="fr-FR" emma:confidence="0">
                  <emma:literal>carys</emma:literal>
                </emma:interpretation>
              </emma:one-of>
            </emma:emma>
          </inkml:annotationXML>
          <inkml:trace contextRef="#ctx0" brushRef="#br0" timeOffset="11785.053">-2768 1910 24 0,'-8'19'12'0,"16"-23"-7"0,-4 11 12 0,9-7-15 15,-5 0 0-15,5 0 0 16,4-3 1-16,0-5-4 16,4-7 1-16,0-4 3 15,0 1 0-15,-5-1-1 16,-3-7 0-16,-5 0 0 15,1 0 1-15,-9-1-1 16,-9 5 0-16,-7 7 0 16,-5 0 1-16,-9 8 0 15,1 10 0-15,-5 9 0 16,-4 10 0-16,9 8-1 16,0 7 1-16,3 12-2 15,5 3 1-15,9 4-2 16,7-4 1-16,10-3-2 15,7-4 1-15,9-4-1 16,13-7 1-16,8-8 0 0,8-8 0 16,13-10-2-16,5-1 1 15,-5-10-2-15,0 3 0 16,-9-8-2-16,-7 4 0 16,-10-3-1-16,-3-4 0 15,0 3 0-15,-9-7 1 16,0 0 2-16,-4 0 0 15,0-3 2-15,4-1 0 16,-4 0 2-16,-4-3 1 16,0 3 0-16,-4-3 1 15,3-4 0-15,-3-4 1 0,0 4-1 16,-1 0 0-16,1-1-1 16,-5 1 0-16,-4 0 0 15,-4 0 0-15,-4 4 0 16,-4 3 0-16,-5 0 0 15,-8 8 1-15,0 7-1 16,-4 8 0-16,0 7 0 16,-1 4 0-16,-3 11-1 15,0 12 1-15,-1 3-2 16,1 7 0-16,8-3 0 16,4 4 0-16,9-4-1 15,3 3 1-15,14-14-1 16,3-4 1-16,5-15-1 15,0-8 1-15,4-11 0 16,4-3 0-16,0-12-1 0,1-3 1 16,-5-4 0-16,-4-4 0 15,-5 7 0-15,-3-3 0 16,-1 4 0-16,-8 7 1 16,0 11-1-16,-4-3 1 15,4 10-1-15,-4 5 0 16,4 7 0-16,4 0 0 15,4 3 0-15,5 1 0 16,4 0-1-16,4-4 1 16,4-4-1-16,4-7 0 15,5-4 1-15,4-4 0 16,-1-11 0-16,-3-4 0 0,0 1 0 16,-5-16 0-16,-4 0 1 15,-4 1 0-15,-8 3-1 16,0 4 0-16,-5 3 0 15,-4 5 0-15,0 3 0 16,5 7 1-16,-1 1-1 16,9 3 0-16,0 4-1 15,0 7 1-15,-1 5 0 16,5 6 0-16,5 5-1 16,-5 3 1-16,0 4 0 15,-5-4 1-15,-3 4 0 16,-5-8 0-16,-8 1 0 15,-4 3 1-15,-4 0-1 16,-9 0 1-16,0 4-1 16,-8-11 1-16,-4 3-2 15,3-11 1-15,5 0-2 16,9-3 0-16,-1-1-1 0,9-7 1 16,4-3-1-16,8-5 1 15,5-3-1-15,4 3 0 16,4-6 0-16,4-5 1 15,9-7 0-15,-1 0 0 16,-3-8 0-16,-1 0 0 16,0-7 1-16,-3 4 0 15,-5 7 0-15,-4 0 1 16,-5 8 0-16,-3-1 1 0,-1 8 0 16,-4 4 0-16,-4 4-1 15,0 7 1-15,0 0-1 16,4 11 0-16,1 15-1 15,3 0 0-15,0 4-1 16,9-4 1-16,8 0-1 16,1-7 1-16,3-4-1 15,5-8 1-15,-1-7-1 16,1-7 1-16,-5-4 0 16,-4 0 0-16,-4-16 0 15,-4 5 1-15,-4 3-1 16,-5 1 1-16,-3 10-1 15,-1 1 1-15,-8 10-1 16,-1 5 1-16,-3 3-1 16,4 4 0-16,-1 7 0 15,1 8 0-15,0 8 0 0,4 7 0 16,0 7 0-16,0 0 0 16,0 8 0-16,-4 3 0 15,-5 16 0-15,-3-8 0 16,-9 3 0-16,-4 1 1 15,-13-4-1-15,0-7 1 16,-4-16 0-16,4-7 0 16,0-15-1-16,5-3 1 15,3-19 0-15,9-12 0 16,4-11-1-16,9-10 0 16,8-9-1-16,13-7 1 15,8-7-1-15,12 11 1 0,9 4-1 16,9 3 1-16,8 0-1 15,-9 8 0-15,0 0-7 16,-3 4 1-16,7 7-7 16,-7 0 0-16</inkml:trace>
        </inkml:traceGroup>
        <inkml:traceGroup>
          <inkml:annotationXML>
            <emma:emma xmlns:emma="http://www.w3.org/2003/04/emma" version="1.0">
              <emma:interpretation id="{DDD8B1CE-6548-4A8B-AC27-B42518207B80}" emma:medium="tactile" emma:mode="ink">
                <msink:context xmlns:msink="http://schemas.microsoft.com/ink/2010/main" type="inkWord" rotatedBoundingBox="9171,2913 9180,2913 9183,3319 9175,3320"/>
              </emma:interpretation>
              <emma:one-of disjunction-type="recognition" id="oneOf7">
                <emma:interpretation id="interp35" emma:lang="fr-FR" emma:confidence="0">
                  <emma:literal>|</emma:literal>
                </emma:interpretation>
                <emma:interpretation id="interp36" emma:lang="fr-FR" emma:confidence="0">
                  <emma:literal>l</emma:literal>
                </emma:interpretation>
                <emma:interpretation id="interp37" emma:lang="fr-FR" emma:confidence="0">
                  <emma:literal>I</emma:literal>
                </emma:interpretation>
                <emma:interpretation id="interp38" emma:lang="fr-FR" emma:confidence="0">
                  <emma:literal>'</emma:literal>
                </emma:interpretation>
                <emma:interpretation id="interp39" emma:lang="fr-FR" emma:confidence="0">
                  <emma:literal>i</emma:literal>
                </emma:interpretation>
              </emma:one-of>
            </emma:emma>
          </inkml:annotationXML>
          <inkml:trace contextRef="#ctx0" brushRef="#br0" timeOffset="-109701.1334">4 1372 29 0,'-5'26'14'0,"5"11"-10"0,0-29 17 0,0 7-21 15,0 0 0-15,0 11 0 16,0 0 0-16,0 0 0 15,0 0 1-15,0 4-1 16,0 4 0-16,0 0 0 16,0-5 1-16,0 5-10 15,0 7 1-15</inkml:trace>
        </inkml:traceGroup>
        <inkml:traceGroup>
          <inkml:annotationXML>
            <emma:emma xmlns:emma="http://www.w3.org/2003/04/emma" version="1.0">
              <emma:interpretation id="{C8B013EF-64C2-4CE0-B63D-D2F850009F40}" emma:medium="tactile" emma:mode="ink">
                <msink:context xmlns:msink="http://schemas.microsoft.com/ink/2010/main" type="inkWord" rotatedBoundingBox="11135,3137 16765,3085 16770,3722 11141,3773"/>
              </emma:interpretation>
              <emma:one-of disjunction-type="recognition" id="oneOf8">
                <emma:interpretation id="interp40" emma:lang="fr-FR" emma:confidence="0">
                  <emma:literal>reconstruit</emma:literal>
                </emma:interpretation>
                <emma:interpretation id="interp41" emma:lang="fr-FR" emma:confidence="0">
                  <emma:literal>reconstruits</emma:literal>
                </emma:interpretation>
                <emma:interpretation id="interp42" emma:lang="fr-FR" emma:confidence="0">
                  <emma:literal>reconstruite</emma:literal>
                </emma:interpretation>
                <emma:interpretation id="interp43" emma:lang="fr-FR" emma:confidence="0">
                  <emma:literal>reconstruis</emma:literal>
                </emma:interpretation>
                <emma:interpretation id="interp44" emma:lang="fr-FR" emma:confidence="0">
                  <emma:literal>Reconstruit</emma:literal>
                </emma:interpretation>
              </emma:one-of>
            </emma:emma>
          </inkml:annotationXML>
          <inkml:trace contextRef="#ctx0" brushRef="#br0" timeOffset="366713.357">1997 1988 28 0,'-8'11'14'0,"4"8"-8"16,4-15 14-16,-4 3-19 15,-1 1 1-15,1-1 1 16,0-3 0-16,0 0-4 15,4 0 1-15,0-1 1 16,0-3 1-16,4-7-2 16,-4-1 1-16,4-3-1 15,5-8 1-15,-5-3-1 16,0-8 0-16,4 11-1 16,-3 1 1-16,-1-5 0 15,0 5 0-15,13-1 0 16,-9 0 0-16,5 1 0 15,4 3 0-15,4 0 0 0,4 0 0 16,4 0-1-16,1 0 1 16,3 4 0-16,1 0 0 15,-5 3 0-15,1 4 0 16,-5 8 0-16,-4 0 0 16,0 7 0-16,-4 4 1 15,-5 4-1-15,-3 3 1 16,-1 8-1-16,-4 4 1 0,1 3 0 15,-1 0 0-15,0-3-1 16,4-1 0-16,1-6 0 16,-1-1 1-16,5-8-1 15,4-3 0-15,0 0 0 16,8 0 0-16,-4-7 0 16,4-5 0-16,-4-3-1 15,0-3 1-15,13-1 0 16,-5-7 1-16,-4-8-1 15,0 0 1-15,-4-7-1 16,-4-4 0-16,-8 1 0 16,-9-5 1-16,-9 8-1 15,-3 3 0-15,-1 5 0 16,-4 3 0-16,0 4 0 16,1 3 1-16,-1 4-1 15,0 4 0-15,0 4 0 16,5 7 1-16,-1 15-1 15,9 4 0-15,4 11 0 0,8 4 1 16,5 4-1-16,8-4 0 16,12-8 0-16,9-7 1 15,5-4-1-15,3-15 0 16,1-11-2-16,3-11 0 16,1-11-10-16,-1-16 1 15</inkml:trace>
          <inkml:trace contextRef="#ctx0" brushRef="#br0" timeOffset="367282.849">3304 1768 29 0,'-8'4'14'0,"-5"-8"-6"0,13 4 15 15,-4 0-22-15,0 0 1 16,0 4 1-16,-5-1 1 15,-3 5-5-15,-1 3 1 16,1 8 3-16,-10 3 0 0,6 12-1 16,3 3 0-16,5 4-2 15,-1 8 1-15,9-12-1 16,9-3 1-16,7-1-1 16,10-3 0-16,12-4-1 15,16-11 1-15,9-11-1 16,0 0 0-16,-4-12-3 15,-4 1 1-15,-5-4-8 16,1-1 1-16,-9 9-2 16,-5-9 1-16</inkml:trace>
          <inkml:trace contextRef="#ctx0" brushRef="#br0" timeOffset="367942.3992">3926 2059 28 0,'4'-11'14'0,"5"15"-14"15,-5 0 25-15,-4 3-24 16,0 0 0-16,0 1 1 0,-4-4 1 16,-5 11-3-16,1-4 0 15,-5 0 1-15,-3 8 1 16,-5-12 0-16,-5 4 0 16,5-7-1-16,-8 0 0 15,8-4 0-15,0 0 0 16,4-8-1-16,0-3 1 15,5-8-1-15,-1-3 1 16,9 0-1-16,4 3 0 16,4-11 0-16,0-4 0 0,9 1-1 15,0 10 1-15,3 9 0 16,1-1 0-16,4 7 0 16,0 8 0-16,4 8 0 15,-4 3 0-15,-4 4 0 16,0 0 1-16,0 0-1 15,-5 3 1-15,-3-7-1 16,-1 1 0-16,1-5 0 16,-5-3 1-16,4-8-1 15,1-7 0-15,-1 0 0 16,0-15 0-16,5-4 0 16,4 4 0-16,4 3 0 15,4 4 0-15,-4 5-1 16,0 2 1-1,9 24 0 1,-9 2 0-16,0 5 0 0,0 4 1 16,-5-1-1-16,5-3 0 15,0-4 0-15,-4-4 0 16,0-4 0-16,0-10 0 16,0-16 0-16,-1 4 0 15,1 0 0-15,0 0 1 16,0 4 1-16,0 3 0 15,4 8 0-15,-4 0 1 16,-1 12-1-16,1 3 0 0,0-1 0 16,4 1 1-16,-4 0-7 15,0 4 1-15,-1-8-10 16,10-7 0-16</inkml:trace>
          <inkml:trace contextRef="#ctx0" brushRef="#br0" timeOffset="368933.779">4628 2041 40 0,'-4'0'20'0,"12"11"-23"0,1-15 27 0,7-3-24 16,1-8 0-16,8-4 0 16,1-3 0-16,3-16 0 15,1 5 0-15,-1-1 0 16,-4 0 0-16,0 4 0 15,-4 8 1-15,-4 7 0 16,-4 4 0-16,-1 7 0 16,-3 8 1-16,-1 7-1 15,1 4 1-15,3 11-1 16,1 0 0-16,-1 8-1 16,9 3 1-16,-8 4-1 15,0 0 0-15,-5-7 0 16,-4 0 1-16,0-1 0 15,-4-7 0-15,-4 1-1 16,0-12 1-16,-4 0-1 0,-5-1 0 16,0-10 0-16,1 0 0 15,3-12 0-15,-3-3 0 16,8-7 0-16,4-5 0 16,4-14-1-16,0-4 1 15,4-8 0-15,5-3 0 16,8 3-1-16,0-3 1 15,4 3 0-15,5 5 0 16,-1 3 0-16,-4 7 0 16,-4 12 0-16,0-1 0 15,-4 16 1-15,0 7 1 0,-4 7 0 16,-1 16 0-16,1 6 0 16,-5 12 0-16,-4 8 0 15,5 3 0-15,-5 4-1 16,4 0 0-16,1 0-1 15,8-11 0-15,-1-15-1 16,1 0 0-16,0-11-2 16,0-4 0-16,-5-8-1 15,-3-7 0-15,-9-11 0 16,-9-4 0-16,-12-11 2 16,5 0 1-16,-1-8 3 15,8-3 1-15,9-4 0 16,0 7 1-16,13 4-1 15,12 0 1-15,9 0-2 16,4 4 0-16,-1 0-2 16,-3 7 1-16,4 4-8 15,-4 4 1-15,3 4-8 16,-3 7 1-16</inkml:trace>
          <inkml:trace contextRef="#ctx0" brushRef="#br0" timeOffset="369833.8601">5527 2100 38 0,'-4'8'19'0,"8"-23"-17"16,5 11 27-16,3-3-29 0,5-5 0 16,0 1 0-16,0-7 1 15,8-9-1-15,-4 1 0 16,4-7 0-16,0 7 0 15,5 3 0-15,-5 4 1 16,0 4-1-16,-4 8 1 16,0 7 0-16,-4 11 0 15,-4 8 0-15,-1 7 0 16,-3 8 0-16,-1 7 1 0,1 4-1 16,-1-8 1-16,0-3-1 15,5-1 0-15,4-14-2 16,4-4 1-16,8-8-1 15,1-10 1-15,3-12-1 16,1-4 1-16,-5-7 0 16,1-4 0-16,-5 7 1 15,-4-10 0-15,4 7 0 16,-12-12 0-16,-1 12-1 16,-3 4 1-16,-1 7 0 15,-4 4 0-15,0 3-1 16,-4 8 1-16,0 15-1 15,5 8 0-15,-1-1 0 16,0 12 1-16,5-8-1 16,-1 0 0-16,0-7 0 15,5-5 0-15,4-2-1 16,0-9 1-16,4-6 0 0,0-9 0 16,0 1 0-16,-5-4 1 15,1 0-1-15,0-3 0 16,-4-1 0-16,-5 0 0 15,0 4 0-15,1 8 0 16,-1 7 0-16,-4 7 0 16,5 8 0-16,-1 8 0 15,5-1-2-15,-1-3 1 16,1-4-7-16,4 3 0 0,16-3-6 16,1-3 1-16</inkml:trace>
          <inkml:trace contextRef="#ctx0" brushRef="#br0" timeOffset="370584.4837">6927 1846 31 0,'-30'19'15'0,"18"18"-11"0,7-25 21 15,1 6-24-15,0 5 1 16,-4 14 0-16,3-3 1 16,5-1-4-16,9-3 1 15,3 0 2-15,5-4 0 16,4-11-1-16,4-4 1 0,9-11-2 16,4-11 1-16,0-8-1 15,0-10 0-15,-5-9 0 16,1-7 1-16,-5 1-1 15,-4-5 0-15,-4 0 1 16,-4-3 1-16,0 7-1 16,-13-7 0-16,-4 3 0 15,0 8 1-15,-4 0 0 16,0 11 1-16,0 12-2 16,4 7 1-16,0 11 0 15,0 11 0-15,4 7-1 16,0 12 0-16,4 15-1 15,9 11 0-15,0 8 0 16,-4 3 0-16,-5-4 0 16,0 1 0-16,1-1-1 15,-1-14 1-15,1-4-1 16,-1-15 0-16,0-8-2 16,1-18 1-16,3-4-1 0,-3-15 1 15,-1-8 0-15,1-10 1 16,-1-1 1-16,1-18 0 15,-1 3 2-15,0 5 1 16,5 2-1-16,0 5 1 16,-1 7-1-16,1 8 0 15,-1 3-1-15,1 4 0 16,0 4-5-16,-1 7 1 16,1 4-11-16,4 0 0 0</inkml:trace>
        </inkml:traceGroup>
        <inkml:traceGroup>
          <inkml:annotationXML>
            <emma:emma xmlns:emma="http://www.w3.org/2003/04/emma" version="1.0">
              <emma:interpretation id="{C9B3D5D7-DA00-419F-9AE1-01723B7B4E49}" emma:medium="tactile" emma:mode="ink">
                <msink:context xmlns:msink="http://schemas.microsoft.com/ink/2010/main" type="inkWord" rotatedBoundingBox="17619,2987 19232,2972 19240,3750 17626,3765"/>
              </emma:interpretation>
              <emma:one-of disjunction-type="recognition" id="oneOf9">
                <emma:interpretation id="interp45" emma:lang="fr-FR" emma:confidence="0">
                  <emma:literal>IT</emma:literal>
                </emma:interpretation>
                <emma:interpretation id="interp46" emma:lang="fr-FR" emma:confidence="0">
                  <emma:literal>TIT</emma:literal>
                </emma:interpretation>
                <emma:interpretation id="interp47" emma:lang="fr-FR" emma:confidence="0">
                  <emma:literal>Îl</emma:literal>
                </emma:interpretation>
                <emma:interpretation id="interp48" emma:lang="fr-FR" emma:confidence="0">
                  <emma:literal>ITT</emma:literal>
                </emma:interpretation>
                <emma:interpretation id="interp49" emma:lang="fr-FR" emma:confidence="0">
                  <emma:literal>Î'</emma:literal>
                </emma:interpretation>
              </emma:one-of>
            </emma:emma>
          </inkml:annotationXML>
          <inkml:trace contextRef="#ctx0" brushRef="#br0" timeOffset="371591.8535">8444 1506 37 0,'0'4'18'0,"21"11"-16"15,-9-19 19-15,5 1-20 16,4 6 0-16,21-3 0 15,17-7 0-15,4 7-2 16,-4-8 1-16,0 1 1 16,4 3 0-16,-5 0-1 15,-3-3 1-15,-9 3-2 16,-8 1 0-16,-8 3-5 16,-9 0 1-16,-13 3-5 0,-4 1 0 15</inkml:trace>
          <inkml:trace contextRef="#ctx0" brushRef="#br0" timeOffset="372041.1775">8536 2212 33 0,'0'12'16'0,"72"-20"-15"15,-43 1 30-15,13 7-31 0,8-12 1 16,9-2 1-16,8-1 0 15,5-4-3-15,-5 0 1 16,9 4 0-16,-9 4 0 16,-4 4-11-16,-17-5 1 15</inkml:trace>
          <inkml:trace contextRef="#ctx0" brushRef="#br0" timeOffset="371831.5672">8868 1592 34 0,'-17'4'17'0,"13"7"-21"0,4-7 29 15,0 0-25-15,0 7 0 16,0 0 1-16,0 8 1 15,8 7-2-15,1 4 1 0,-1 11 0 16,1 8 1-16,-1 3-1 16,-4-4 1-16,0-3-2 15,1 0 0-15,-1-8-8 16,-4-3 0-16,0-12-2 16,0-7 0-16</inkml:trace>
          <inkml:trace contextRef="#ctx0" brushRef="#br0" timeOffset="372478.4257">9427 1555 36 0,'-4'7'18'0,"33"-3"-19"0,-12-8 24 15,4 1-23 1,8-8 1-16,9-4-1 0,8 0 1 16,5-4-2-16,-1 8 1 15,18-4 0-15,-1 7 1 16,-4-3-1-16,-13 0 0 16,-8 3-4-16,-17 5 0 15,1 3-6-15,-14 0 1 16</inkml:trace>
          <inkml:trace contextRef="#ctx0" brushRef="#br0" timeOffset="372761.359">9847 1562 28 0,'-4'23'14'0,"0"-1"-9"16,4-14 21-16,0 7-25 15,0 0 1-15,0 7 1 16,0 8 0-16,0 0-3 16,4 7 0-16,0 4 3 15,0 8 0-15,1-4 0 16,-1-1 1-16,0 1-1 16,0-7 0-16,-4-5-2 15,0-3 1-15,0-11-4 16,4-4 1-16,1 0-12 15,3-15 0-15</inkml:trace>
        </inkml:traceGroup>
        <inkml:traceGroup>
          <inkml:annotationXML>
            <emma:emma xmlns:emma="http://www.w3.org/2003/04/emma" version="1.0">
              <emma:interpretation id="{194332AA-DB2A-494D-B13E-80BAE2093992}" emma:medium="tactile" emma:mode="ink">
                <msink:context xmlns:msink="http://schemas.microsoft.com/ink/2010/main" type="inkWord" rotatedBoundingBox="20043,2816 24561,2774 24572,3941 20054,3982"/>
              </emma:interpretation>
              <emma:one-of disjunction-type="recognition" id="oneOf10">
                <emma:interpretation id="interp50" emma:lang="fr-FR" emma:confidence="0">
                  <emma:literal>impossible</emma:literal>
                </emma:interpretation>
                <emma:interpretation id="interp51" emma:lang="fr-FR" emma:confidence="0">
                  <emma:literal>impomea</emma:literal>
                </emma:interpretation>
                <emma:interpretation id="interp52" emma:lang="fr-FR" emma:confidence="0">
                  <emma:literal>impomrla</emma:literal>
                </emma:interpretation>
                <emma:interpretation id="interp53" emma:lang="fr-FR" emma:confidence="0">
                  <emma:literal>impomba</emma:literal>
                </emma:interpretation>
                <emma:interpretation id="interp54" emma:lang="fr-FR" emma:confidence="0">
                  <emma:literal>impossibl</emma:literal>
                </emma:interpretation>
              </emma:one-of>
            </emma:emma>
          </inkml:annotationXML>
          <inkml:trace contextRef="#ctx0" brushRef="#br0" timeOffset="373332.0331">10885 1828 34 0,'-8'-8'17'0,"4"-7"-12"0,4 15 20 16,0 0-23-16,0 0 0 15,0 0 0-15,0 4 1 16,0 3-4-16,0 12 1 0,4 7 1 16,0 8 1-16,4 0-2 15,1-1 1-15,3-3-7 16,1-8 1-16,4-7-7 16,0-3 1-16</inkml:trace>
          <inkml:trace contextRef="#ctx0" brushRef="#br0" timeOffset="373496.9383">10990 1607 53 0,'-21'-15'26'0,"13"-7"-37"16,8 14 49-16,0 1-40 15,0 7 0-15,4-11-11 16,4 3 0-16,18-3 7 15,-5 0 1-15</inkml:trace>
          <inkml:trace contextRef="#ctx0" brushRef="#br0" timeOffset="374398.786">11049 1985 34 0,'-13'-12'17'0,"18"38"-13"15,-1-26 25-15,4 4-29 16,5-8 0-16,4-7 1 0,4-7 0 16,0-1-1-16,4-3 0 15,8-5 1-15,1 1 1 16,-4 0-1-16,-1 0 1 16,-4 4 0-16,-4 3 0 15,-4 4 0-15,-4 4 0 16,-1 3-1-16,-3 8 1 15,3 4-2-15,1 3 1 16,-5 1-1-16,5 3 0 16,-1 4 0-16,1 4 0 0,4 7-1 15,-5-7 0-15,1-1 1 16,0 5 0-16,-1-12 0 16,-3 0 0-16,-1-7 0 15,0-4 0-15,1-4 1 16,-5 4 0-16,0-15 0 15,0 4 0-15,1-4-1 16,-1 4 0-16,0 0-1 16,-4-1 1-16,0 5 0 15,0-1 0-15,0 8-1 16,0 0 1-16,4 0 0 16,5 4 0-16,-1 0 0 15,1 7 0-15,3 4-1 16,1-4 1-16,4 0-1 15,-1-3 0-15,1-4 0 16,4-4 0-16,0-8 1 0,-4-3 1 16,0 0 0-16,0 0 0 15,-1-4-1-15,-3 3 1 16,-5 1-1-16,1 4 0 16,-1 3 0-16,1 4 0 15,-1 7 0-15,0 8 0 16,9 8 0-16,4 3 0 15,9 0-3-15,3-3 0 16,1-1-10-16,12-11 1 16</inkml:trace>
          <inkml:trace contextRef="#ctx0" brushRef="#br0" timeOffset="374939.5013">12200 1764 30 0,'-8'4'15'0,"4"7"-7"0,4-7 16 16,4 3-24-16,0 8 1 16,0 4 2-16,1 18 0 15,3 8-4-15,0 7 1 16,-3 16 2-16,-1-5 0 15,-4 1-1-15,4-1 1 16,0-7-2-16,0-7 1 16,1-8-1-16,-1-8 0 15,4-14-2-15,1-8 0 0,-1-7 0 16,0-15 0-16,5-8 0 16,-5 0 1-16,1-7 0 15,-5-18 1-15,4 2 1 16,1 5 0-16,3 0 0 15,1-1 1-15,4 8-1 16,0 1 0-16,4 2-2 16,0 5 1-16,8 7-4 15,5-7 0-15,4 7-7 16,4 0 1-16</inkml:trace>
          <inkml:trace contextRef="#ctx0" brushRef="#br0" timeOffset="376049.3506">12986 1813 36 0,'9'0'18'0,"12"-8"-20"0,-13 5 28 16,0-5-24-16,1-3 0 15,-1 0 0-15,1-4 1 16,-9 0-4-16,0-4 0 16,-9 4 2-16,-3 0 1 15,-5 8-1-15,-4 3 0 16,-4 8 0-16,-1 3 0 0,-3 4 0 16,0 4 0-16,-1 4 0 15,5 7 0-15,8 4 0 16,13-4 0-16,8 0-1 15,5 4 0-15,3-11 0 16,5-4 0-16,4-4 0 16,4-7 0-16,5-4 0 15,3-11 0-15,-3-4 0 16,-1 0 0-16,-4-4 0 16,-4-3 0-16,-4-1 0 15,-9 1 1-15,-3-1-1 16,-5 1 0-16,-5 3 0 15,1 4 1-15,0 4-1 16,0 4 0-16,4-1-1 16,4 1 0-16,4-1 0 0,5 1 1 15,4 3 0-15,12 4 0 16,9 0-1-16,0 4 1 16,0 0 0-16,0 7 1 15,-1 4 1-15,-3 3 0 16,-9 8 1-16,-4-7 0 15,-4 11-1-15,-4-4 1 16,-5 4-1-16,-4 0 1 16,-4 0-2-16,-8 0 0 15,-1-8-1-15,-7 1 0 16,-5-12 0-16,0-4 0 0,-5-7 0 16,5 0 0-16,5-4-1 15,-1-7 1-15,8-7-1 16,9 3 0-16,9-4 0 15,3-3 1-15,9 7-1 16,9-8 1-16,-5 5 0 16,0 3 0-16,0 0 0 15,1 3 0-15,-1 1 0 16,0 4 0-16,0 3-1 16,1 4 1-16,-1 4 0 15,0 3 0-15,-4 4 0 16,0 1 0-16,-4 10-1 15,0-3 1-15,-1 3 0 16,1-3 0-16,-4 3 0 16,-1 1 1-16,-7 3-1 15,-1-11 1-15,-4 0-1 16,0 0 0-16,-4 0 1 0,-1-8 0 16,-3-7-1-16,4 0 0 15,0-7-1-15,4-5 1 16,0-3-1-16,4-3 0 15,4-8 0-15,5-1 0 16,4 5 0-16,4 0 1 16,8-1-1-16,0 5 1 15,5-1-1-15,0 4 1 16,-5 0 0-16,1 8 0 16,-14-1 0-16,10 8 1 0,-10 8 0 15,-7-1 1-15,-1 12 0 16,5 3 0-16,-5-3-1 15,5-4 1-15,-1 3-3 16,-3 1 0-16,3-8-7 16,1-11 0-16,4 0-7 15,0-18 0-15</inkml:trace>
          <inkml:trace contextRef="#ctx0" brushRef="#br0" timeOffset="376185.2728">14117 1540 56 0,'-30'-19'28'0,"22"4"-38"16,8 8 50-16,0 3-45 15,21-7 1-15,-4 0-24 16,4-8 0-16</inkml:trace>
          <inkml:trace contextRef="#ctx0" brushRef="#br0" timeOffset="377265.7456">14575 1671 35 0,'21'-15'17'0,"29"-34"-11"15,-33 34 17-15,-9-7-23 16,5-4 0-16,4-12 0 16,-9-6 0-16,1 6 0 15,-9-3 0-15,-9 8 0 16,-3-5 1-16,-14 5 0 15,1 6 0-15,-9 20 0 16,1 3 1-16,-9 12 0 16,4 18 0-16,0 11-1 15,5 15 1-15,3 8-2 16,5 11 1-16,8 4-1 16,9 11 1-16,8-4-1 0,4-4 0 15,9-7-1-15,3-11 1 16,1-11 0-16,8-19 0 15,9-8 0-15,4-11 0 16,0-11 0-16,4-15 0 16,-9-7 0-16,-3-12 1 15,-5-3 0-15,-8 3 0 16,-13 4 0-16,-4 1 1 16,-4 2-1-16,4 5 0 15,0 3 0-15,0 4 0 0,0 4-2 16,4 4 0-16,13 3 0 15,0 0 1-15,4 4-1 16,4 0 0-16,4-4 0 16,5-3 1-16,4-4 0 15,-1-4 0-15,1-4 0 16,0-7 0-16,-4-8 0 16,-1-7 1-16,-3 0 0 15,-18-4 0-15,1 4 0 16,-9-7 0-16,-8 3 0 15,-9 4 1-15,1 15-2 16,-5 3 1 0,-25 42 0-1,4 18 0-15,4 12 0 16,5 7 0-16,0 11-1 16,16 8 0-16,0 3-1 0,9-7 1 15,4 0-1 1,9-15 0-16,-1-7 0 0,13-8 0 15,0 0 1-15,4-22 0 16,5-8 0-16,-1-4 0 16,1-7 0-16,3-7 1 15,13-4-1-15,-8-8 1 16,4-7-1-16,-12-4 1 16,12 0 0-16,-13 0 0 15,0-3-1-15,-3-1 1 16,-10 4 0-16,-3 4 0 15,-13 0-1-15,-4 3 0 0,-9 8 0 16,-8 4 0-16,-12 4-1 16,-5 11 0-16,8 7 0 15,1 11 1-15,8 4-1 16,4 15 0-16,5 12 1 16,3-5 0-16,30 1 0 15,0-1 1-15,9-3-1 16,3-7 1-16,1-5-6 15,4 1 1-15,-1-12-10 16,-3-3 1-16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23:36.377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8C02C3EE-88A8-4B6D-83D3-C163FEBC567C}" emma:medium="tactile" emma:mode="ink">
          <msink:context xmlns:msink="http://schemas.microsoft.com/ink/2010/main" type="writingRegion" rotatedBoundingBox="9261,7297 23873,7303 23872,10060 9260,10053"/>
        </emma:interpretation>
      </emma:emma>
    </inkml:annotationXML>
    <inkml:traceGroup>
      <inkml:annotationXML>
        <emma:emma xmlns:emma="http://www.w3.org/2003/04/emma" version="1.0">
          <emma:interpretation id="{223DC044-5FC6-4B08-9E1C-6BEF2F5181B2}" emma:medium="tactile" emma:mode="ink">
            <msink:context xmlns:msink="http://schemas.microsoft.com/ink/2010/main" type="paragraph" rotatedBoundingBox="15271,7359 20190,7300 20200,8103 15280,81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D09C18-176E-4C8B-B2A8-3CB758229274}" emma:medium="tactile" emma:mode="ink">
              <msink:context xmlns:msink="http://schemas.microsoft.com/ink/2010/main" type="line" rotatedBoundingBox="15271,7359 20190,7300 20200,8103 15280,8162"/>
            </emma:interpretation>
          </emma:emma>
        </inkml:annotationXML>
        <inkml:traceGroup>
          <inkml:annotationXML>
            <emma:emma xmlns:emma="http://www.w3.org/2003/04/emma" version="1.0">
              <emma:interpretation id="{C8762C2C-BB36-4B38-83C6-CAD42052A984}" emma:medium="tactile" emma:mode="ink">
                <msink:context xmlns:msink="http://schemas.microsoft.com/ink/2010/main" type="inkWord" rotatedBoundingBox="15271,7359 20190,7300 20200,8103 15280,8162"/>
              </emma:interpretation>
              <emma:one-of disjunction-type="recognition" id="oneOf0">
                <emma:interpretation id="interp0" emma:lang="fr-FR" emma:confidence="0">
                  <emma:literal>Kilolitre)</emma:literal>
                </emma:interpretation>
                <emma:interpretation id="interp1" emma:lang="fr-FR" emma:confidence="0">
                  <emma:literal>Kerulen)</emma:literal>
                </emma:interpretation>
                <emma:interpretation id="interp2" emma:lang="fr-FR" emma:confidence="0">
                  <emma:literal>Keaton)</emma:literal>
                </emma:interpretation>
                <emma:interpretation id="interp3" emma:lang="fr-FR" emma:confidence="0">
                  <emma:literal>K=a(itn)</emma:literal>
                </emma:interpretation>
                <emma:interpretation id="interp4" emma:lang="fr-FR" emma:confidence="0">
                  <emma:literal>K=aCHn)</emma:literal>
                </emma:interpretation>
              </emma:one-of>
            </emma:emma>
          </inkml:annotationXML>
          <inkml:trace contextRef="#ctx0" brushRef="#br0">8826-1612 30 0,'-13'3'15'0,"5"1"-9"0,3-8 13 15,1 4-17 1,-4 4 0-16,-1 3 2 0,1 5 0 16,-5 10-5-16,-4-3 1 15,-4 11 3-15,5 11 1 16,-5 0-2-16,0 15 1 16,0 0-2-16,4 0 1 15,8 7-1-15,14 1 0 16,11-1-1-16,10-3 0 0,3 0-2 15,5-11 0-15,8-12-4 16,8-7 0-16,1-15-7 16,16-12 1-16</inkml:trace>
          <inkml:trace contextRef="#ctx0" brushRef="#br0" timeOffset="465.3792">9204-1396 30 0,'-9'-18'15'0,"5"10"-10"0,4 8 22 0,0 0-26 16,0 0 1-16,4 4 1 16,5 11 0-16,-1 0-4 15,9 11 1-15,0 7 2 16,8 12 0-16,0-4-1 16,0 4 1-16,1 4-4 15,-1-8 1-15,0-8-6 16,-4-3 1-16,0-11-6 15,4-4 1-15</inkml:trace>
          <inkml:trace contextRef="#ctx0" brushRef="#br0" timeOffset="751.5451">9674-1612 34 0,'9'-12'17'0,"-13"9"-14"0,4 3 28 15,-5 0-29-15,1 3 0 16,-4 5 1-16,-5 10 0 16,1 12-4-16,-9 8 0 15,4 7 2-15,0 7 1 16,0 0-2-16,0 4 0 15,0 0-1-15,5-7 1 16,-1-1-3-16,5-3 0 16,4-15-9-16,-1-4 0 0</inkml:trace>
          <inkml:trace contextRef="#ctx0" brushRef="#br0" timeOffset="1080.3041">9603-1609 35 0,'8'8'17'0,"34"-5"-17"0,-25-3 23 16,13 4-22-16,7-4 1 16,14 4 0-16,8-4 0 15,-5 4-3-15,1-8 0 16,0 4 2-16,-1 0 1 16,1 4-2-16,-9-4 0 15,-4 3-4-15,-4-3 1 16,-9 4-7-16,-3 4 0 15</inkml:trace>
          <inkml:trace contextRef="#ctx0" brushRef="#br0" timeOffset="1907.611">9712-1011 27 0,'4'-4'13'0,"1"-3"-11"0,-1-1 16 16,4 1-14-16,1-4 0 0,7-4 2 16,5 3 0-16,0-3-8 15,0-3 1-15,0-1 5 16,5-7 0-16,-1-4-2 16,0 8 1-16,-4-4-2 15,0 3 0-15,0 8 0 16,-4-7 0-16,-4 11-1 15,-1-1 0-15,1 5 0 16,-5 7 1-16,1 4-1 16,-5 7 1-16,0 0-1 15,0 8 1-15,0 3-1 16,1 1 0-16,-1-1-1 16,0-3 1-16,0-1-1 15,-4 1 0-15,4-4-1 16,-4-4 1-16,5 0 0 15,-5-3 0-15,4-8 0 0,-4 0 0 16,4-4 0 0,0-3 1-16,0-5 0 0,1 1 1 15,3-7-1-15,5-5 1 16,-1 1 0-16,1 3 0 16,-1 0 0-16,1 4 1 15,0-3-1-15,-1 7 0 16,1 7-1-16,4 4 1 15,-5 7 0-15,1 4 0 16,-5 8-1-16,1 4 0 16,-1-1 0-16,1 4 0 15,3 4-4-15,-3-4 0 0,-1-3-9 16,5-1 1-16</inkml:trace>
          <inkml:trace contextRef="#ctx0" brushRef="#br0" timeOffset="2341.5391">10721-1639 38 0,'-4'0'19'0,"4"-7"-18"0,0 7 28 15,0 0-28-15,4 0 0 16,0 7 1-16,4 1 1 16,1 3-3-16,3 4 1 15,1 15 1-15,4 11 1 0,4 19 0 16,-4 14 0-16,4-6-2 16,-9 3 1-16,-3 0-1 15,-14 3 0-15,-7-3-6 16,-13 0 1-16,-13 0-10 15,-17-15 0-15</inkml:trace>
          <inkml:trace contextRef="#ctx0" brushRef="#br0" timeOffset="-3519.6104">6039-1426 35 0,'0'0'17'0,"0"-18"-12"0,-4 18 17 16,0-8-21-16,0 4 1 16,-5 1 1-16,5 3 0 15,4 0-4-15,-4 0 0 0,0 0 3 16,0-4 0-16,4 4-1 16,0 0 0-16,0 0 0 15,0 0 0-15,0 4-1 16,0-4 1-16,0 0-1 15,0-4 1-15,-5 4-1 16,5-4 1-16,-4 4-1 16,0 0 1-16,0 0-1 15,0 4 0-15,-1-4 1 16,1 4 1-16,0-1-1 16,0-3 0-16,0 8 0 15,-1-4 0-15,5 3 0 16,-4 1 0-16,4 7-1 15,-4 3 0-15,4 5 0 16,-4 10 0-16,4 1 0 16,0 3 0-16,4 4 0 0,4-3 0 15,1 3 0-15,-1-8 0 16,5 1-1-16,-5-8 0 16,1-3-2-16,-1-9 0 15,0-2-5-15,-3-5 1 16,-5-7-6-16,-5-4 0 15</inkml:trace>
          <inkml:trace contextRef="#ctx0" brushRef="#br0" timeOffset="-3017.9012">6392-1459 31 0,'-4'11'15'0,"0"8"-12"16,0-16 22-16,0 5-24 15,-5-1 0-15,1 4-1 16,-5 4 1-16,-8 0-2 16,0 0 1-16,-8 8 0 15,4-5 1-15,-1 1-1 0,1-4 1 16,-4-8-1-16,4 1 0 16,4 3 0-16,4-3 0 15,0-5 0-15,8-6 0 16,5-1-1-16,4-4 1 15,0 8 0-15,9-7 1 16,-1-1-1-16,0 1 0 16,1 3 0-16,-1 4 1 15,5 4 0-15,0 0 1 0,3 7-1 16,1 4 1-16,4 4-1 16,4-1 1-16,5 5-2 15,-1 7 1-15,1-4-1 16,-1 0 1-16,0 0-2 15,5-4 0-15,-5-7-10 16,5-3 0-16</inkml:trace>
          <inkml:trace contextRef="#ctx0" brushRef="#br0" timeOffset="-2072.8187">6787-1052 33 0,'0'11'16'0,"17"-11"-17"16,-8 0 23-16,3 0-21 16,5 0 0-16,4 0 0 15,4-4 0-15,5 1-2 16,3-5 1-16,1 4-6 16,0-3 0-16,8-4-3 0,0-1 0 15</inkml:trace>
          <inkml:trace contextRef="#ctx0" brushRef="#br0" timeOffset="-2371.4609">6804-1228 35 0,'-8'8'17'0,"-1"-5"-16"0,9-3 23 16,0 0-23-16,0 0 0 16,0 0 0-16,5-3 0 15,3-1-2-15,5 0 1 16,3-3 0-16,5 3 1 15,5 0-1-15,-1-3 1 16,4-1-4-16,-3 5 0 16,-5-5-7-16,-5 8 0 15</inkml:trace>
          <inkml:trace contextRef="#ctx0" brushRef="#br0" timeOffset="-616.7086">7704-1321 29 0,'0'7'14'0,"-9"-22"-14"0,9 15 24 16,0-7-24-16,0-1 0 15,-4 5 1-15,0 3 1 16,0-8-2-16,-5 1 0 16,1 3 1-16,-1 4 1 15,-3-4-1-15,-1 4 0 0,0-3 0 16,1 3 1-16,-1 3-1 15,1 1 0-15,-1 4 0 16,0-1 1-16,1 0-1 16,3 5 0-16,-3-1 0 15,3 0 0-15,-3 8-1 16,3 3 1-16,1 1-1 16,0 3 0-16,3-4 0 15,5 1 1-15,5 3-1 16,-1-8 1-16,4 1-1 15,5 0 0-15,8-1 0 16,0-3 1-16,4-3-1 16,4-1 0-16,1-4 0 15,-5 1 0-15,0-5 0 16,1-3 0-16,7-3 0 16,-3-5 0-16,-1-3 0 15,-4 0 1-15,0-4-1 0,-8 0 0 16,-4 0 0-16,-9 0 1 15,0-4-1-15,-4 8 1 16,-4 4-1-16,-4-1 0 16,-5 1 0-16,5 7 0 15,-1 0 0-15,1 7 0 16,4 1-1-16,8 3 1 16,8 4 0-16,1 0 0 15,4 3 0-15,0 5 0 16,12-1 0-16,5 1 0 0,-5-5-1 15,1-3 1-15,-5-7 1 16,0-1 0-16,0-3 1 16,0-4 0-16,1-7 0 15,-5-8 1-15,-5-4 0 16,-3-3 1-16,-5-1-2 16,-3-3 1-16,-5-4-2 15,-5 4 1-15,-3-8-2 16,0 8 1-16,-5 0-1 15,0 4 0-15,1 3-1 16,3 4 1-16,1 4-5 16,4 0 1-16,4-1-11 15,4-3 1-15</inkml:trace>
        </inkml:traceGroup>
      </inkml:traceGroup>
    </inkml:traceGroup>
    <inkml:traceGroup>
      <inkml:annotationXML>
        <emma:emma xmlns:emma="http://www.w3.org/2003/04/emma" version="1.0">
          <emma:interpretation id="{D679B7B5-8369-487A-8807-264EF63812A8}" emma:medium="tactile" emma:mode="ink">
            <msink:context xmlns:msink="http://schemas.microsoft.com/ink/2010/main" type="paragraph" rotatedBoundingBox="9261,8278 23831,8285 23830,8445 9260,84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135B4A-1CD4-493A-BF38-15C7514EA348}" emma:medium="tactile" emma:mode="ink">
              <msink:context xmlns:msink="http://schemas.microsoft.com/ink/2010/main" type="inkBullet" rotatedBoundingBox="9261,8298 9551,8299 9550,8318 9260,8317"/>
            </emma:interpretation>
            <emma:one-of disjunction-type="recognition" id="oneOf1">
              <emma:interpretation id="interp5" emma:lang="fr-FR" emma:confidence="0">
                <emma:literal>-</emma:literal>
              </emma:interpretation>
              <emma:interpretation id="interp6" emma:lang="fr-FR" emma:confidence="0">
                <emma:literal>_</emma:literal>
              </emma:interpretation>
              <emma:interpretation id="interp7" emma:lang="fr-FR" emma:confidence="0">
                <emma:literal>.</emma:literal>
              </emma:interpretation>
              <emma:interpretation id="interp8" emma:lang="fr-FR" emma:confidence="0">
                <emma:literal>~</emma:literal>
              </emma:interpretation>
              <emma:interpretation id="interp9" emma:lang="fr-FR" emma:confidence="0">
                <emma:literal>L</emma:literal>
              </emma:interpretation>
            </emma:one-of>
          </emma:emma>
        </inkml:annotationXML>
        <inkml:trace contextRef="#ctx0" brushRef="#br0" timeOffset="-22489.4601">-71-649 9 0,'0'11'4'0,"34"-3"4"0,-34-8 5 0,4 0-13 15,-4 0 1-15,0 0 0 16,9 0 1-16,7 0-3 15,6 0 1-15,3 0 0 16,4 0 1-16,13-4-3 16,-8 4 1-16,4 0-4 15,-1 0 1-15</inkml:trace>
      </inkml:traceGroup>
      <inkml:traceGroup>
        <inkml:annotationXML>
          <emma:emma xmlns:emma="http://www.w3.org/2003/04/emma" version="1.0">
            <emma:interpretation id="{7E8126B6-7C6F-4FAD-8D67-11AF1312FF33}" emma:medium="tactile" emma:mode="ink">
              <msink:context xmlns:msink="http://schemas.microsoft.com/ink/2010/main" type="line" rotatedBoundingBox="9862,8279 23831,8285 23830,8445 9861,8438"/>
            </emma:interpretation>
          </emma:emma>
        </inkml:annotationXML>
        <inkml:traceGroup>
          <inkml:annotationXML>
            <emma:emma xmlns:emma="http://www.w3.org/2003/04/emma" version="1.0">
              <emma:interpretation id="{068A242D-CE26-4437-BE01-F5BB03107199}" emma:medium="tactile" emma:mode="ink">
                <msink:context xmlns:msink="http://schemas.microsoft.com/ink/2010/main" type="inkWord" rotatedBoundingBox="9862,8351 10308,8352 10307,8366 9861,8365"/>
              </emma:interpretation>
              <emma:one-of disjunction-type="recognition" id="oneOf2">
                <emma:interpretation id="interp10" emma:lang="fr-FR" emma:confidence="0">
                  <emma:literal>_</emma:literal>
                </emma:interpretation>
                <emma:interpretation id="interp11" emma:lang="fr-FR" emma:confidence="0">
                  <emma:literal>-</emma:literal>
                </emma:interpretation>
                <emma:interpretation id="interp12" emma:lang="fr-FR" emma:confidence="0">
                  <emma:literal>.</emma:literal>
                </emma:interpretation>
                <emma:interpretation id="interp13" emma:lang="fr-FR" emma:confidence="0">
                  <emma:literal>e</emma:literal>
                </emma:interpretation>
                <emma:interpretation id="interp14" emma:lang="fr-FR" emma:confidence="0">
                  <emma:literal>[</emma:literal>
                </emma:interpretation>
              </emma:one-of>
            </emma:emma>
          </inkml:annotationXML>
          <inkml:trace contextRef="#ctx0" brushRef="#br0" timeOffset="-14968.5069">535-596 24 0,'-5'7'12'0,"5"-3"-9"0,0-4 13 16,0 0-15-16,0 0 0 15,5 3 2-15,-1-6 1 16,4 3-4-16,9 0 0 15,8-8 3-15,5 8 0 16,3-3-1-16,13 6 0 16,1-6-1-16,-1 6 0 0,0-3-3 15,0 4 1-15,1-4-9 16,-1 0 1-16</inkml:trace>
        </inkml:traceGroup>
        <inkml:traceGroup>
          <inkml:annotationXML>
            <emma:emma xmlns:emma="http://www.w3.org/2003/04/emma" version="1.0">
              <emma:interpretation id="{5607470F-471A-44A2-AFEE-382632BCA3BE}" emma:medium="tactile" emma:mode="ink">
                <msink:context xmlns:msink="http://schemas.microsoft.com/ink/2010/main" type="inkWord" rotatedBoundingBox="10812,8362 11106,8363 11105,8437 10811,8436"/>
              </emma:interpretation>
              <emma:one-of disjunction-type="recognition" id="oneOf3">
                <emma:interpretation id="interp15" emma:lang="fr-FR" emma:confidence="0">
                  <emma:literal>-</emma:literal>
                </emma:interpretation>
                <emma:interpretation id="interp16" emma:lang="fr-FR" emma:confidence="0">
                  <emma:literal>_</emma:literal>
                </emma:interpretation>
                <emma:interpretation id="interp17" emma:lang="fr-FR" emma:confidence="0">
                  <emma:literal>.</emma:literal>
                </emma:interpretation>
                <emma:interpretation id="interp18" emma:lang="fr-FR" emma:confidence="0">
                  <emma:literal>~</emma:literal>
                </emma:interpretation>
                <emma:interpretation id="interp19" emma:lang="fr-FR" emma:confidence="0">
                  <emma:literal>+</emma:literal>
                </emma:interpretation>
              </emma:one-of>
            </emma:emma>
          </inkml:annotationXML>
          <inkml:trace contextRef="#ctx0" brushRef="#br0" timeOffset="-14487.7822">1480-522 9 0,'42'11'4'0,"0"-52"9"15,-29 38-6-15,8-1-7 16,4 0 1-16,4 0-1 16,9-3 1-16,0-1-6 15,8 5 1-15</inkml:trace>
        </inkml:traceGroup>
        <inkml:traceGroup>
          <inkml:annotationXML>
            <emma:emma xmlns:emma="http://www.w3.org/2003/04/emma" version="1.0">
              <emma:interpretation id="{BBF431F6-FB98-4B2C-AD7D-58F2C2A8D051}" emma:medium="tactile" emma:mode="ink">
                <msink:context xmlns:msink="http://schemas.microsoft.com/ink/2010/main" type="inkWord" rotatedBoundingBox="11598,8363 12060,8363 12059,8381 11597,8380"/>
              </emma:interpretation>
              <emma:one-of disjunction-type="recognition" id="oneOf4">
                <emma:interpretation id="interp20" emma:lang="fr-FR" emma:confidence="0">
                  <emma:literal>-</emma:literal>
                </emma:interpretation>
                <emma:interpretation id="interp21" emma:lang="fr-FR" emma:confidence="0">
                  <emma:literal>_</emma:literal>
                </emma:interpretation>
                <emma:interpretation id="interp22" emma:lang="fr-FR" emma:confidence="0">
                  <emma:literal>.</emma:literal>
                </emma:interpretation>
                <emma:interpretation id="interp23" emma:lang="fr-FR" emma:confidence="0">
                  <emma:literal>'</emma:literal>
                </emma:interpretation>
                <emma:interpretation id="interp24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-14007.1917">2266-585 27 0,'17'3'13'0,"12"-3"-17"16,-16 4 26-16,8-4-21 15,4 0 0-15,0 4 1 16,9-4 1-16,12 4-4 15,0-1 1-15,5-3-1 16,-1-3 1-16,5 3-8 16,-5-8 1-16</inkml:trace>
        </inkml:traceGroup>
        <inkml:traceGroup>
          <inkml:annotationXML>
            <emma:emma xmlns:emma="http://www.w3.org/2003/04/emma" version="1.0">
              <emma:interpretation id="{7DA69193-012D-4848-8614-F350F96C8BC2}" emma:medium="tactile" emma:mode="ink">
                <msink:context xmlns:msink="http://schemas.microsoft.com/ink/2010/main" type="inkWord" rotatedBoundingBox="12674,8399 13001,8400 13000,8426 12673,8425"/>
              </emma:interpretation>
              <emma:one-of disjunction-type="recognition" id="oneOf5">
                <emma:interpretation id="interp25" emma:lang="fr-FR" emma:confidence="0">
                  <emma:literal>_</emma:literal>
                </emma:interpretation>
                <emma:interpretation id="interp26" emma:lang="fr-FR" emma:confidence="0">
                  <emma:literal>-</emma:literal>
                </emma:interpretation>
                <emma:interpretation id="interp27" emma:lang="fr-FR" emma:confidence="0">
                  <emma:literal>.</emma:literal>
                </emma:interpretation>
                <emma:interpretation id="interp28" emma:lang="fr-FR" emma:confidence="0">
                  <emma:literal>E</emma:literal>
                </emma:interpretation>
                <emma:interpretation id="interp29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-13520.8353">3342-525 24 0,'33'3'12'0,"13"-18"-9"0,-37 15 15 16,8-3-18-16,4 3 1 16,0 0 0-16,0 0 0 15,0 0-2-15,4 0 1 16,0-4-4-16,0 4 0 15,5 0-4-15,3-4 1 16</inkml:trace>
        </inkml:traceGroup>
        <inkml:traceGroup>
          <inkml:annotationXML>
            <emma:emma xmlns:emma="http://www.w3.org/2003/04/emma" version="1.0">
              <emma:interpretation id="{7A62626F-AE7B-4F4F-96B2-3B28312075BF}" emma:medium="tactile" emma:mode="ink">
                <msink:context xmlns:msink="http://schemas.microsoft.com/ink/2010/main" type="inkWord" rotatedBoundingBox="13501,8399 13863,8399 13862,8434 13500,8433"/>
              </emma:interpretation>
              <emma:one-of disjunction-type="recognition" id="oneOf6">
                <emma:interpretation id="interp30" emma:lang="fr-FR" emma:confidence="0">
                  <emma:literal>-</emma:literal>
                </emma:interpretation>
                <emma:interpretation id="interp31" emma:lang="fr-FR" emma:confidence="0">
                  <emma:literal>_</emma:literal>
                </emma:interpretation>
                <emma:interpretation id="interp32" emma:lang="fr-FR" emma:confidence="0">
                  <emma:literal>.</emma:literal>
                </emma:interpretation>
                <emma:interpretation id="interp33" emma:lang="fr-FR" emma:confidence="0">
                  <emma:literal>~</emma:literal>
                </emma:interpretation>
                <emma:interpretation id="interp34" emma:lang="fr-FR" emma:confidence="0">
                  <emma:literal>'</emma:literal>
                </emma:interpretation>
              </emma:one-of>
            </emma:emma>
          </inkml:annotationXML>
          <inkml:trace contextRef="#ctx0" brushRef="#br0" timeOffset="-12982.5294">4169-518 24 0,'5'-4'12'0,"11"4"-12"0,-7 8 20 0,4-8-20 16,8-4 1-16,16 0-1 15,5 4 1-15,5-3-2 16,11-5 0-16,-3 1-6 16,4-1 0-16</inkml:trace>
        </inkml:traceGroup>
        <inkml:traceGroup>
          <inkml:annotationXML>
            <emma:emma xmlns:emma="http://www.w3.org/2003/04/emma" version="1.0">
              <emma:interpretation id="{5B3DEFDB-5669-4690-BAC8-42A6BA3236FB}" emma:medium="tactile" emma:mode="ink">
                <msink:context xmlns:msink="http://schemas.microsoft.com/ink/2010/main" type="inkWord" rotatedBoundingBox="14518,8418 14859,8419 14858,8434 14517,8433"/>
              </emma:interpretation>
              <emma:one-of disjunction-type="recognition" id="oneOf7">
                <emma:interpretation id="interp35" emma:lang="fr-FR" emma:confidence="0">
                  <emma:literal>-</emma:literal>
                </emma:interpretation>
                <emma:interpretation id="interp36" emma:lang="fr-FR" emma:confidence="0">
                  <emma:literal>_</emma:literal>
                </emma:interpretation>
                <emma:interpretation id="interp37" emma:lang="fr-FR" emma:confidence="0">
                  <emma:literal>.</emma:literal>
                </emma:interpretation>
                <emma:interpretation id="interp38" emma:lang="fr-FR" emma:confidence="0">
                  <emma:literal>e</emma:literal>
                </emma:interpretation>
                <emma:interpretation id="interp39" emma:lang="fr-FR" emma:confidence="0">
                  <emma:literal>'</emma:literal>
                </emma:interpretation>
              </emma:one-of>
            </emma:emma>
          </inkml:annotationXML>
          <inkml:trace contextRef="#ctx0" brushRef="#br0" timeOffset="-12521.793">5186-529 29 0,'30'7'14'0,"8"-7"-13"16,-26 0 23-16,5 4-24 15,8 0 1-15,5-8 0 16,3 4 0-16,1 4-3 15,4-4 0-15,4-8-7 16,0 1 1-16</inkml:trace>
        </inkml:traceGroup>
        <inkml:traceGroup>
          <inkml:annotationXML>
            <emma:emma xmlns:emma="http://www.w3.org/2003/04/emma" version="1.0">
              <emma:interpretation id="{AD6668FB-2DD3-4318-AB89-490399578B63}" emma:medium="tactile" emma:mode="ink">
                <msink:context xmlns:msink="http://schemas.microsoft.com/ink/2010/main" type="inkWord" rotatedBoundingBox="15422,8377 15783,8377 15782,8396 15422,8396"/>
              </emma:interpretation>
              <emma:one-of disjunction-type="recognition" id="oneOf8">
                <emma:interpretation id="interp40" emma:lang="fr-FR" emma:confidence="0">
                  <emma:literal>-</emma:literal>
                </emma:interpretation>
                <emma:interpretation id="interp41" emma:lang="fr-FR" emma:confidence="0">
                  <emma:literal>_</emma:literal>
                </emma:interpretation>
                <emma:interpretation id="interp42" emma:lang="fr-FR" emma:confidence="0">
                  <emma:literal>.</emma:literal>
                </emma:interpretation>
                <emma:interpretation id="interp43" emma:lang="fr-FR" emma:confidence="0">
                  <emma:literal>'</emma:literal>
                </emma:interpretation>
                <emma:interpretation id="interp44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-12084.859">6090-552 26 0,'21'-3'13'0,"17"-1"-11"16,-26 4 16-16,9 0-18 16,9 0 0-16,3 0 0 15,5-4 1-15,0 4-3 16,8 0 1-16,-8 0-7 16,8-7 1-16</inkml:trace>
        </inkml:traceGroup>
        <inkml:traceGroup>
          <inkml:annotationXML>
            <emma:emma xmlns:emma="http://www.w3.org/2003/04/emma" version="1.0">
              <emma:interpretation id="{ACE735D6-D133-4048-AE6B-348105F7A467}" emma:medium="tactile" emma:mode="ink">
                <msink:context xmlns:msink="http://schemas.microsoft.com/ink/2010/main" type="inkWord" rotatedBoundingBox="16275,8373 16683,8374 16682,8430 16274,8429"/>
              </emma:interpretation>
              <emma:one-of disjunction-type="recognition" id="oneOf9">
                <emma:interpretation id="interp45" emma:lang="fr-FR" emma:confidence="0">
                  <emma:literal>_</emma:literal>
                </emma:interpretation>
                <emma:interpretation id="interp46" emma:lang="fr-FR" emma:confidence="0">
                  <emma:literal>-</emma:literal>
                </emma:interpretation>
                <emma:interpretation id="interp47" emma:lang="fr-FR" emma:confidence="0">
                  <emma:literal>.</emma:literal>
                </emma:interpretation>
                <emma:interpretation id="interp48" emma:lang="fr-FR" emma:confidence="0">
                  <emma:literal>~</emma:literal>
                </emma:interpretation>
                <emma:interpretation id="interp49" emma:lang="fr-FR" emma:confidence="0">
                  <emma:literal>+</emma:literal>
                </emma:interpretation>
              </emma:one-of>
            </emma:emma>
          </inkml:annotationXML>
          <inkml:trace contextRef="#ctx0" brushRef="#br0" timeOffset="-11530.6202">6943-537 27 0,'17'-7'13'0,"16"33"-14"0,-20-33 20 16,8 3-19-16,0-4 0 15,17 1 0-15,8 3 0 16,4-3-5-16,5 3 0 15,4-7-2-15,-4 7 0 0</inkml:trace>
        </inkml:traceGroup>
        <inkml:traceGroup>
          <inkml:annotationXML>
            <emma:emma xmlns:emma="http://www.w3.org/2003/04/emma" version="1.0">
              <emma:interpretation id="{96FFCCC3-4C5B-4B12-AE2C-A7FCAD9BB6AC}" emma:medium="tactile" emma:mode="ink">
                <msink:context xmlns:msink="http://schemas.microsoft.com/ink/2010/main" type="inkWord" rotatedBoundingBox="17468,8388 17632,8389 17631,8411 17467,8411"/>
              </emma:interpretation>
              <emma:one-of disjunction-type="recognition" id="oneOf10">
                <emma:interpretation id="interp50" emma:lang="fr-FR" emma:confidence="0">
                  <emma:literal>-</emma:literal>
                </emma:interpretation>
                <emma:interpretation id="interp51" emma:lang="fr-FR" emma:confidence="0">
                  <emma:literal>_</emma:literal>
                </emma:interpretation>
                <emma:interpretation id="interp52" emma:lang="fr-FR" emma:confidence="0">
                  <emma:literal>.</emma:literal>
                </emma:interpretation>
                <emma:interpretation id="interp53" emma:lang="fr-FR" emma:confidence="0">
                  <emma:literal>E</emma:literal>
                </emma:interpretation>
                <emma:interpretation id="interp54" emma:lang="fr-FR" emma:confidence="0">
                  <emma:literal>v</emma:literal>
                </emma:interpretation>
              </emma:one-of>
            </emma:emma>
          </inkml:annotationXML>
          <inkml:trace contextRef="#ctx0" brushRef="#br0" timeOffset="-11154.799">8136-537 6 0,'42'0'3'0,"21"-15"0"0,-46 8-1 15,4 7-5-15,0 0 0 0</inkml:trace>
        </inkml:traceGroup>
        <inkml:traceGroup>
          <inkml:annotationXML>
            <emma:emma xmlns:emma="http://www.w3.org/2003/04/emma" version="1.0">
              <emma:interpretation id="{7D05ADC2-6CEE-4E21-8448-60BE946B9024}" emma:medium="tactile" emma:mode="ink">
                <msink:context xmlns:msink="http://schemas.microsoft.com/ink/2010/main" type="inkWord" rotatedBoundingBox="18090,8392 18426,8393 18425,8419 18089,8418"/>
              </emma:interpretation>
              <emma:one-of disjunction-type="recognition" id="oneOf11">
                <emma:interpretation id="interp55" emma:lang="fr-FR" emma:confidence="0">
                  <emma:literal>_</emma:literal>
                </emma:interpretation>
                <emma:interpretation id="interp56" emma:lang="fr-FR" emma:confidence="0">
                  <emma:literal>-</emma:literal>
                </emma:interpretation>
                <emma:interpretation id="interp57" emma:lang="fr-FR" emma:confidence="0">
                  <emma:literal>.</emma:literal>
                </emma:interpretation>
                <emma:interpretation id="interp58" emma:lang="fr-FR" emma:confidence="0">
                  <emma:literal>e</emma:literal>
                </emma:interpretation>
                <emma:interpretation id="interp59" emma:lang="fr-FR" emma:confidence="0">
                  <emma:literal>C</emma:literal>
                </emma:interpretation>
              </emma:one-of>
            </emma:emma>
          </inkml:annotationXML>
          <inkml:trace contextRef="#ctx0" brushRef="#br0" timeOffset="-10569.0845">8762-555 37 0,'-4'3'18'16,"4"16"-24"-16,0-19 37 0,0 0-30 16,9 0 1-16,3 0 0 15,9 4 0-15,9-4-3 16,12 0 0-16,4-8 0 16,9 5 0-16,8-5-10 15,-5 1 1-15</inkml:trace>
        </inkml:traceGroup>
        <inkml:traceGroup>
          <inkml:annotationXML>
            <emma:emma xmlns:emma="http://www.w3.org/2003/04/emma" version="1.0">
              <emma:interpretation id="{4071505D-15A6-4977-8AF3-CDADF10CD3FB}" emma:medium="tactile" emma:mode="ink">
                <msink:context xmlns:msink="http://schemas.microsoft.com/ink/2010/main" type="inkWord" rotatedBoundingBox="19053,8339 19523,8340 19522,8378 19052,8377"/>
              </emma:interpretation>
              <emma:one-of disjunction-type="recognition" id="oneOf12">
                <emma:interpretation id="interp60" emma:lang="fr-FR" emma:confidence="0">
                  <emma:literal>-</emma:literal>
                </emma:interpretation>
                <emma:interpretation id="interp61" emma:lang="fr-FR" emma:confidence="0">
                  <emma:literal>_</emma:literal>
                </emma:interpretation>
                <emma:interpretation id="interp62" emma:lang="fr-FR" emma:confidence="0">
                  <emma:literal>.</emma:literal>
                </emma:interpretation>
                <emma:interpretation id="interp63" emma:lang="fr-FR" emma:confidence="0">
                  <emma:literal>'</emma:literal>
                </emma:interpretation>
                <emma:interpretation id="interp64" emma:lang="fr-FR" emma:confidence="0">
                  <emma:literal>,</emma:literal>
                </emma:interpretation>
              </emma:one-of>
            </emma:emma>
          </inkml:annotationXML>
          <inkml:trace contextRef="#ctx0" brushRef="#br0" timeOffset="-10074.3855">9721-582 31 0,'8'4'15'0,"42"-4"-9"0,-33 4 18 16,13-4-24-16,16 4 1 16,0-8 0-16,5-4 0 15,3 5-4-15,5-1 0 16,-4-7-7-16,-1 3 1 16</inkml:trace>
        </inkml:traceGroup>
        <inkml:traceGroup>
          <inkml:annotationXML>
            <emma:emma xmlns:emma="http://www.w3.org/2003/04/emma" version="1.0">
              <emma:interpretation id="{FAA4F167-DE95-4EE2-B59F-2D5FEBC1E800}" emma:medium="tactile" emma:mode="ink">
                <msink:context xmlns:msink="http://schemas.microsoft.com/ink/2010/main" type="inkWord" rotatedBoundingBox="20145,8283 20427,8284 20426,8329 20145,8329"/>
              </emma:interpretation>
              <emma:one-of disjunction-type="recognition" id="oneOf13">
                <emma:interpretation id="interp65" emma:lang="fr-FR" emma:confidence="0">
                  <emma:literal>-</emma:literal>
                </emma:interpretation>
                <emma:interpretation id="interp66" emma:lang="fr-FR" emma:confidence="0">
                  <emma:literal>_</emma:literal>
                </emma:interpretation>
                <emma:interpretation id="interp67" emma:lang="fr-FR" emma:confidence="0">
                  <emma:literal>.</emma:literal>
                </emma:interpretation>
                <emma:interpretation id="interp68" emma:lang="fr-FR" emma:confidence="0">
                  <emma:literal>/</emma:literal>
                </emma:interpretation>
                <emma:interpretation id="interp69" emma:lang="fr-FR" emma:confidence="0">
                  <emma:literal>€</emma:literal>
                </emma:interpretation>
              </emma:one-of>
            </emma:emma>
          </inkml:annotationXML>
          <inkml:trace contextRef="#ctx0" brushRef="#br0" timeOffset="-9743.5537">10813-619 21 0,'34'0'10'0,"25"-4"-9"0,-38-3 9 16,4-1-11 0,13 1 1-16,8 0-10 0,13-5 0 15</inkml:trace>
        </inkml:traceGroup>
        <inkml:traceGroup>
          <inkml:annotationXML>
            <emma:emma xmlns:emma="http://www.w3.org/2003/04/emma" version="1.0">
              <emma:interpretation id="{CDC5BC1E-992F-4B3E-AB1F-98E0AC1518A0}" emma:medium="tactile" emma:mode="ink">
                <msink:context xmlns:msink="http://schemas.microsoft.com/ink/2010/main" type="inkWord" rotatedBoundingBox="21044,8347 21347,8348 21346,8370 21043,8369"/>
              </emma:interpretation>
              <emma:one-of disjunction-type="recognition" id="oneOf14">
                <emma:interpretation id="interp70" emma:lang="fr-FR" emma:confidence="0">
                  <emma:literal>-</emma:literal>
                </emma:interpretation>
                <emma:interpretation id="interp71" emma:lang="fr-FR" emma:confidence="0">
                  <emma:literal>_</emma:literal>
                </emma:interpretation>
                <emma:interpretation id="interp72" emma:lang="fr-FR" emma:confidence="0">
                  <emma:literal>.</emma:literal>
                </emma:interpretation>
                <emma:interpretation id="interp73" emma:lang="fr-FR" emma:confidence="0">
                  <emma:literal>~</emma:literal>
                </emma:interpretation>
                <emma:interpretation id="interp74" emma:lang="fr-FR" emma:confidence="0">
                  <emma:literal>'</emma:literal>
                </emma:interpretation>
              </emma:one-of>
            </emma:emma>
          </inkml:annotationXML>
          <inkml:trace contextRef="#ctx0" brushRef="#br0" timeOffset="-9293.5768">11712-582 25 0,'21'-18'12'0,"34"40"-16"0,-38-26 21 16,4-3-17-16,8 11 0 15,9-12-1-15,0 8 1 16,0-3-6-16,8-1 1 15</inkml:trace>
        </inkml:traceGroup>
        <inkml:traceGroup>
          <inkml:annotationXML>
            <emma:emma xmlns:emma="http://www.w3.org/2003/04/emma" version="1.0">
              <emma:interpretation id="{E272A4D5-3CA4-456C-A341-F3394D365803}" emma:medium="tactile" emma:mode="ink">
                <msink:context xmlns:msink="http://schemas.microsoft.com/ink/2010/main" type="inkWord" rotatedBoundingBox="21717,8362 22242,8363 22241,8378 21716,8377"/>
              </emma:interpretation>
              <emma:one-of disjunction-type="recognition" id="oneOf15">
                <emma:interpretation id="interp75" emma:lang="fr-FR" emma:confidence="0">
                  <emma:literal>-</emma:literal>
                </emma:interpretation>
                <emma:interpretation id="interp76" emma:lang="fr-FR" emma:confidence="0">
                  <emma:literal>_</emma:literal>
                </emma:interpretation>
                <emma:interpretation id="interp77" emma:lang="fr-FR" emma:confidence="0">
                  <emma:literal>.</emma:literal>
                </emma:interpretation>
                <emma:interpretation id="interp78" emma:lang="fr-FR" emma:confidence="0">
                  <emma:literal>~</emma:literal>
                </emma:interpretation>
                <emma:interpretation id="interp79" emma:lang="fr-FR" emma:confidence="0">
                  <emma:literal>=</emma:literal>
                </emma:interpretation>
              </emma:one-of>
            </emma:emma>
          </inkml:annotationXML>
          <inkml:trace contextRef="#ctx0" brushRef="#br0" timeOffset="-8721.9263">12435-582 24 0,'-17'-3'12'0,"-4"3"-9"0,17 0 19 0,0 3-20 16,0-3 0-16,4 0 2 15,0 0 0-15,12 0-5 16,5 4 0-16,8-8 3 15,5 8 1-15,12 0-2 16,0 0 0-16,4-4-1 16,9 0 1-16,4-4-3 15,-1 4 0-15,10-4-8 16,3 0 0-16</inkml:trace>
        </inkml:traceGroup>
        <inkml:traceGroup>
          <inkml:annotationXML>
            <emma:emma xmlns:emma="http://www.w3.org/2003/04/emma" version="1.0">
              <emma:interpretation id="{9FA2F849-7ADF-425C-83F7-776C5EAFBC5F}" emma:medium="tactile" emma:mode="ink">
                <msink:context xmlns:msink="http://schemas.microsoft.com/ink/2010/main" type="inkWord" rotatedBoundingBox="22776,8336 23061,8337 23061,8352 22775,8351"/>
              </emma:interpretation>
              <emma:one-of disjunction-type="recognition" id="oneOf16">
                <emma:interpretation id="interp80" emma:lang="fr-FR" emma:confidence="0">
                  <emma:literal>-</emma:literal>
                </emma:interpretation>
                <emma:interpretation id="interp81" emma:lang="fr-FR" emma:confidence="0">
                  <emma:literal>_</emma:literal>
                </emma:interpretation>
                <emma:interpretation id="interp82" emma:lang="fr-FR" emma:confidence="0">
                  <emma:literal>.</emma:literal>
                </emma:interpretation>
                <emma:interpretation id="interp83" emma:lang="fr-FR" emma:confidence="0">
                  <emma:literal>E</emma:literal>
                </emma:interpretation>
                <emma:interpretation id="interp84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-8257.5186">13444-608 28 0,'4'0'14'0,"25"8"-14"16,-16-8 19-16,8 4-19 15,8-8 0-15,5 4-3 16,12-4 0-16,5 0-3 16,8 1 0-16</inkml:trace>
        </inkml:traceGroup>
        <inkml:traceGroup>
          <inkml:annotationXML>
            <emma:emma xmlns:emma="http://www.w3.org/2003/04/emma" version="1.0">
              <emma:interpretation id="{F6DB8592-E760-4A80-9740-0BA79362881B}" emma:medium="tactile" emma:mode="ink">
                <msink:context xmlns:msink="http://schemas.microsoft.com/ink/2010/main" type="inkWord" rotatedBoundingBox="23541,8425 23830,8426 23830,8445 23540,8444"/>
              </emma:interpretation>
              <emma:one-of disjunction-type="recognition" id="oneOf17">
                <emma:interpretation id="interp85" emma:lang="fr-FR" emma:confidence="0">
                  <emma:literal>-</emma:literal>
                </emma:interpretation>
                <emma:interpretation id="interp86" emma:lang="fr-FR" emma:confidence="0">
                  <emma:literal>_</emma:literal>
                </emma:interpretation>
                <emma:interpretation id="interp87" emma:lang="fr-FR" emma:confidence="0">
                  <emma:literal>.</emma:literal>
                </emma:interpretation>
                <emma:interpretation id="interp88" emma:lang="fr-FR" emma:confidence="0">
                  <emma:literal>~</emma:literal>
                </emma:interpretation>
                <emma:interpretation id="interp89" emma:lang="fr-FR" emma:confidence="0">
                  <emma:literal>€</emma:literal>
                </emma:interpretation>
              </emma:one-of>
            </emma:emma>
          </inkml:annotationXML>
          <inkml:trace contextRef="#ctx0" brushRef="#br0" timeOffset="-7881.5033">14209-518 38 0,'12'15'19'0,"9"-26"-24"16,-8 11 35-16,8 0-30 15,8 0 0-15,9 3-3 16,4-3 0-16,17-3-6 16,-4-5 1-16</inkml:trace>
        </inkml:traceGroup>
      </inkml:traceGroup>
    </inkml:traceGroup>
    <inkml:traceGroup>
      <inkml:annotationXML>
        <emma:emma xmlns:emma="http://www.w3.org/2003/04/emma" version="1.0">
          <emma:interpretation id="{584EAD01-3214-4DC2-9106-33877164819D}" emma:medium="tactile" emma:mode="ink">
            <msink:context xmlns:msink="http://schemas.microsoft.com/ink/2010/main" type="paragraph" rotatedBoundingBox="9328,8892 23872,8792 23880,10037 9336,101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687AF7-9A99-4B99-8C5D-CEE68124524D}" emma:medium="tactile" emma:mode="ink">
              <msink:context xmlns:msink="http://schemas.microsoft.com/ink/2010/main" type="inkBullet" rotatedBoundingBox="9328,8947 9888,8944 9888,9001 9329,9004"/>
            </emma:interpretation>
            <emma:one-of disjunction-type="recognition" id="oneOf18">
              <emma:interpretation id="interp90" emma:lang="fr-FR" emma:confidence="0">
                <emma:literal>_</emma:literal>
              </emma:interpretation>
              <emma:interpretation id="interp91" emma:lang="fr-FR" emma:confidence="0">
                <emma:literal>-</emma:literal>
              </emma:interpretation>
              <emma:interpretation id="interp92" emma:lang="fr-FR" emma:confidence="0">
                <emma:literal>.</emma:literal>
              </emma:interpretation>
              <emma:interpretation id="interp93" emma:lang="fr-FR" emma:confidence="0">
                <emma:literal>w</emma:literal>
              </emma:interpretation>
              <emma:interpretation id="interp94" emma:lang="fr-FR" emma:confidence="0">
                <emma:literal>~</emma:literal>
              </emma:interpretation>
            </emma:one-of>
          </emma:emma>
        </inkml:annotationXML>
        <inkml:trace contextRef="#ctx0" brushRef="#br0" timeOffset="-81896.976">14 41 26 0,'4'0'13'0,"-25"4"-10"0,21-4 14 0,0 4-17 15,0-4 1-15,0 0-1 16,0 3 1-16,8-3-1 16,5 4 1-16,4-4 1 15,8 0 0-15,8 0-1 16,1 0 1-16,4-7-1 16,4-1 1-16,0 1-2 15,4-1 0-15,0 5 0 16,-4-5 0-16,-4 4-7 15,8-7 1-15,1 11-3 16,-5-4 1-16</inkml:trace>
      </inkml:traceGroup>
      <inkml:traceGroup>
        <inkml:annotationXML>
          <emma:emma xmlns:emma="http://www.w3.org/2003/04/emma" version="1.0">
            <emma:interpretation id="{37A1261C-B54E-4FBB-BB6F-9313ACB9EF8B}" emma:medium="tactile" emma:mode="ink">
              <msink:context xmlns:msink="http://schemas.microsoft.com/ink/2010/main" type="line" rotatedBoundingBox="10336,8885 23872,8792 23873,8950 10337,9043"/>
            </emma:interpretation>
          </emma:emma>
        </inkml:annotationXML>
        <inkml:traceGroup>
          <inkml:annotationXML>
            <emma:emma xmlns:emma="http://www.w3.org/2003/04/emma" version="1.0">
              <emma:interpretation id="{89F8EDB2-C353-4140-BEE7-75FAC14C0F61}" emma:medium="tactile" emma:mode="ink">
                <msink:context xmlns:msink="http://schemas.microsoft.com/ink/2010/main" type="inkWord" rotatedBoundingBox="10336,8943 10766,8941 10766,8983 10337,8986"/>
              </emma:interpretation>
              <emma:one-of disjunction-type="recognition" id="oneOf19">
                <emma:interpretation id="interp95" emma:lang="fr-FR" emma:confidence="0">
                  <emma:literal>_</emma:literal>
                </emma:interpretation>
                <emma:interpretation id="interp96" emma:lang="fr-FR" emma:confidence="0">
                  <emma:literal>-</emma:literal>
                </emma:interpretation>
                <emma:interpretation id="interp97" emma:lang="fr-FR" emma:confidence="0">
                  <emma:literal>.</emma:literal>
                </emma:interpretation>
                <emma:interpretation id="interp98" emma:lang="fr-FR" emma:confidence="0">
                  <emma:literal>~</emma:literal>
                </emma:interpretation>
                <emma:interpretation id="interp99" emma:lang="fr-FR" emma:confidence="0">
                  <emma:literal>'</emma:literal>
                </emma:interpretation>
              </emma:one-of>
            </emma:emma>
          </inkml:annotationXML>
          <inkml:trace contextRef="#ctx0" brushRef="#br0" timeOffset="-77041.7617">1005 30 23 0,'17'8'11'0,"21"-16"-12"0,-26 8 17 15,5 0-16-15,4 0 0 16,4-4 0-16,9 1 1 16,4-1-2-16,8 0 1 15,5 0 0-15,-5-3 0 16,0 3-6-16,-8-3 0 0</inkml:trace>
        </inkml:traceGroup>
        <inkml:traceGroup>
          <inkml:annotationXML>
            <emma:emma xmlns:emma="http://www.w3.org/2003/04/emma" version="1.0">
              <emma:interpretation id="{987FD28F-DE57-41A0-96ED-851C1A19C4B9}" emma:medium="tactile" emma:mode="ink">
                <msink:context xmlns:msink="http://schemas.microsoft.com/ink/2010/main" type="inkWord" rotatedBoundingBox="11315,8970 11664,8968 11665,8989 11316,8992"/>
              </emma:interpretation>
              <emma:one-of disjunction-type="recognition" id="oneOf20">
                <emma:interpretation id="interp100" emma:lang="fr-FR" emma:confidence="0">
                  <emma:literal>_</emma:literal>
                </emma:interpretation>
                <emma:interpretation id="interp101" emma:lang="fr-FR" emma:confidence="0">
                  <emma:literal>-</emma:literal>
                </emma:interpretation>
                <emma:interpretation id="interp102" emma:lang="fr-FR" emma:confidence="0">
                  <emma:literal>.</emma:literal>
                </emma:interpretation>
                <emma:interpretation id="interp103" emma:lang="fr-FR" emma:confidence="0">
                  <emma:literal>~</emma:literal>
                </emma:interpretation>
                <emma:interpretation id="interp104" emma:lang="fr-FR" emma:confidence="0">
                  <emma:literal>r</emma:literal>
                </emma:interpretation>
              </emma:one-of>
            </emma:emma>
          </inkml:annotationXML>
          <inkml:trace contextRef="#ctx0" brushRef="#br0" timeOffset="-77039.7625">1984 41 17 0,'21'3'8'0,"-16"-21"-4"0,-5 18 10 16,8 0-13-16,5 0 0 16,-1 0-1-16,1-4 1 15,4 4-2-15,4 0 1 16,4 4 0-16,0-1 1 16,4 1-1-16,-8 0 0 0,13-8 0 15,0 0 0-15,-1 4-6 16,5-7 1-16</inkml:trace>
        </inkml:traceGroup>
        <inkml:traceGroup>
          <inkml:annotationXML>
            <emma:emma xmlns:emma="http://www.w3.org/2003/04/emma" version="1.0">
              <emma:interpretation id="{E129E13C-3DA7-4DCC-A435-2284DD67929D}" emma:medium="tactile" emma:mode="ink">
                <msink:context xmlns:msink="http://schemas.microsoft.com/ink/2010/main" type="inkWord" rotatedBoundingBox="12194,8933 12677,8929 12678,8964 12195,8967"/>
              </emma:interpretation>
              <emma:one-of disjunction-type="recognition" id="oneOf21">
                <emma:interpretation id="interp105" emma:lang="fr-FR" emma:confidence="0">
                  <emma:literal>-</emma:literal>
                </emma:interpretation>
                <emma:interpretation id="interp106" emma:lang="fr-FR" emma:confidence="0">
                  <emma:literal>_</emma:literal>
                </emma:interpretation>
                <emma:interpretation id="interp107" emma:lang="fr-FR" emma:confidence="0">
                  <emma:literal>.</emma:literal>
                </emma:interpretation>
                <emma:interpretation id="interp108" emma:lang="fr-FR" emma:confidence="0">
                  <emma:literal>=</emma:literal>
                </emma:interpretation>
                <emma:interpretation id="interp109" emma:lang="fr-FR" emma:confidence="0">
                  <emma:literal>~</emma:literal>
                </emma:interpretation>
              </emma:one-of>
            </emma:emma>
          </inkml:annotationXML>
          <inkml:trace contextRef="#ctx0" brushRef="#br0" timeOffset="-77037.7642">2863-12 13 0,'4'-3'6'0,"4"29"-2"16,-8-26 5-16,9 0-6 15,3 3 0-15,5 1 2 16,8-4 1-16,9 0-8 16,4 0 1-16,16 0 4 15,1 0 0-15,4-4-2 16,0-3 0-16,-5 7-8 15,1-4 1-15</inkml:trace>
        </inkml:traceGroup>
        <inkml:traceGroup>
          <inkml:annotationXML>
            <emma:emma xmlns:emma="http://www.w3.org/2003/04/emma" version="1.0">
              <emma:interpretation id="{55C0398B-54A4-4258-B56F-398B3DAFBBF4}" emma:medium="tactile" emma:mode="ink">
                <msink:context xmlns:msink="http://schemas.microsoft.com/ink/2010/main" type="inkWord" rotatedBoundingBox="13332,8921 13719,8918 13720,8965 13333,8968"/>
              </emma:interpretation>
              <emma:one-of disjunction-type="recognition" id="oneOf22">
                <emma:interpretation id="interp110" emma:lang="fr-FR" emma:confidence="0">
                  <emma:literal>_</emma:literal>
                </emma:interpretation>
                <emma:interpretation id="interp111" emma:lang="fr-FR" emma:confidence="0">
                  <emma:literal>-</emma:literal>
                </emma:interpretation>
                <emma:interpretation id="interp112" emma:lang="fr-FR" emma:confidence="0">
                  <emma:literal>.</emma:literal>
                </emma:interpretation>
                <emma:interpretation id="interp113" emma:lang="fr-FR" emma:confidence="0">
                  <emma:literal>~</emma:literal>
                </emma:interpretation>
                <emma:interpretation id="interp114" emma:lang="fr-FR" emma:confidence="0">
                  <emma:literal>'</emma:literal>
                </emma:interpretation>
              </emma:one-of>
            </emma:emma>
          </inkml:annotationXML>
          <inkml:trace contextRef="#ctx0" brushRef="#br0" timeOffset="-77035.7503">4001 12 13 0,'13'8'6'0,"21"-16"0"0,-22 8 3 15,5-11-9-15,4 11 0 16,0-4 1-16,4 1 0 16,5-1-2-16,-1 0 1 15,5 1 0-15,4-1 0 16,-5 0-3-16,-3 0 1 15,-5 4-2-15,0 0 0 0</inkml:trace>
        </inkml:traceGroup>
        <inkml:traceGroup>
          <inkml:annotationXML>
            <emma:emma xmlns:emma="http://www.w3.org/2003/04/emma" version="1.0">
              <emma:interpretation id="{81D09C00-8EB0-4EF2-965E-3367CC78CA49}" emma:medium="tactile" emma:mode="ink">
                <msink:context xmlns:msink="http://schemas.microsoft.com/ink/2010/main" type="inkWord" rotatedBoundingBox="14215,8907 14707,8903 14708,8938 14216,8942"/>
              </emma:interpretation>
              <emma:one-of disjunction-type="recognition" id="oneOf23">
                <emma:interpretation id="interp115" emma:lang="fr-FR" emma:confidence="0">
                  <emma:literal>_</emma:literal>
                </emma:interpretation>
                <emma:interpretation id="interp116" emma:lang="fr-FR" emma:confidence="0">
                  <emma:literal>-</emma:literal>
                </emma:interpretation>
                <emma:interpretation id="interp117" emma:lang="fr-FR" emma:confidence="0">
                  <emma:literal>.</emma:literal>
                </emma:interpretation>
                <emma:interpretation id="interp118" emma:lang="fr-FR" emma:confidence="0">
                  <emma:literal>€</emma:literal>
                </emma:interpretation>
                <emma:interpretation id="interp119" emma:lang="fr-FR" emma:confidence="0">
                  <emma:literal>=</emma:literal>
                </emma:interpretation>
              </emma:one-of>
            </emma:emma>
          </inkml:annotationXML>
          <inkml:trace contextRef="#ctx0" brushRef="#br0" timeOffset="-77032.7689">4888-14 21 0,'-4'4'10'0,"8"0"-8"15,4-4 20-15,1-8-20 16,3 8 1-16,5-3 1 16,4 3 1-16,5-4-6 15,3 4 0-15,0-4 3 16,5 4 1-16,4-4-2 16,0-3 1-16,8 7-2 15,-8 4 1-15,-1-8-3 16,1 0 1-16,0 0-8 15,-8 4 0-15</inkml:trace>
        </inkml:traceGroup>
        <inkml:traceGroup>
          <inkml:annotationXML>
            <emma:emma xmlns:emma="http://www.w3.org/2003/04/emma" version="1.0">
              <emma:interpretation id="{F8FB4788-ECDF-4AE9-B733-A8B30626C4CA}" emma:medium="tactile" emma:mode="ink">
                <msink:context xmlns:msink="http://schemas.microsoft.com/ink/2010/main" type="inkWord" rotatedBoundingBox="15265,8947 15657,8945 15657,8980 15266,8983"/>
              </emma:interpretation>
              <emma:one-of disjunction-type="recognition" id="oneOf24">
                <emma:interpretation id="interp120" emma:lang="fr-FR" emma:confidence="0">
                  <emma:literal>_</emma:literal>
                </emma:interpretation>
                <emma:interpretation id="interp121" emma:lang="fr-FR" emma:confidence="0">
                  <emma:literal>-</emma:literal>
                </emma:interpretation>
                <emma:interpretation id="interp122" emma:lang="fr-FR" emma:confidence="0">
                  <emma:literal>.</emma:literal>
                </emma:interpretation>
                <emma:interpretation id="interp123" emma:lang="fr-FR" emma:confidence="0">
                  <emma:literal>~</emma:literal>
                </emma:interpretation>
                <emma:interpretation id="interp124" emma:lang="fr-FR" emma:confidence="0">
                  <emma:literal>'</emma:literal>
                </emma:interpretation>
              </emma:one-of>
            </emma:emma>
          </inkml:annotationXML>
          <inkml:trace contextRef="#ctx0" brushRef="#br0" timeOffset="-77030.771">5934 27 23 0,'26'8'11'0,"16"-19"-6"0,-26 11 12 16,10-4-16-16,7 4 0 15,5-4-1-15,4 0 1 16,0 1-2-16,4 3 1 15,-4-4-7-15,-4-4 0 16</inkml:trace>
        </inkml:traceGroup>
        <inkml:traceGroup>
          <inkml:annotationXML>
            <emma:emma xmlns:emma="http://www.w3.org/2003/04/emma" version="1.0">
              <emma:interpretation id="{2F15183E-AE2B-40DE-A110-D4BC6978CDBF}" emma:medium="tactile" emma:mode="ink">
                <msink:context xmlns:msink="http://schemas.microsoft.com/ink/2010/main" type="inkWord" rotatedBoundingBox="16055,8926 16569,8923 16569,8941 16056,8945"/>
              </emma:interpretation>
              <emma:one-of disjunction-type="recognition" id="oneOf25">
                <emma:interpretation id="interp125" emma:lang="fr-FR" emma:confidence="0">
                  <emma:literal>_</emma:literal>
                </emma:interpretation>
                <emma:interpretation id="interp126" emma:lang="fr-FR" emma:confidence="0">
                  <emma:literal>-</emma:literal>
                </emma:interpretation>
                <emma:interpretation id="interp127" emma:lang="fr-FR" emma:confidence="0">
                  <emma:literal>.</emma:literal>
                </emma:interpretation>
                <emma:interpretation id="interp128" emma:lang="fr-FR" emma:confidence="0">
                  <emma:literal>€</emma:literal>
                </emma:interpretation>
                <emma:interpretation id="interp129" emma:lang="fr-FR" emma:confidence="0">
                  <emma:literal>=</emma:literal>
                </emma:interpretation>
              </emma:one-of>
            </emma:emma>
          </inkml:annotationXML>
          <inkml:trace contextRef="#ctx0" brushRef="#br0" timeOffset="-76626.8589">6724-21 29 0,'9'18'14'0,"41"-25"-15"0,-33 7 22 0,8 0-20 16,13 0 0-16,8 0 0 15,13 0 0-15,4-4-5 16,4 4 0-16,5-7-4 16,-5 3 1-16</inkml:trace>
        </inkml:traceGroup>
        <inkml:traceGroup>
          <inkml:annotationXML>
            <emma:emma xmlns:emma="http://www.w3.org/2003/04/emma" version="1.0">
              <emma:interpretation id="{8C82F6F6-7C00-429D-B710-6FA1798B4999}" emma:medium="tactile" emma:mode="ink">
                <msink:context xmlns:msink="http://schemas.microsoft.com/ink/2010/main" type="inkWord" rotatedBoundingBox="17093,8921 17593,8918 17594,8939 17094,8942"/>
              </emma:interpretation>
              <emma:one-of disjunction-type="recognition" id="oneOf26">
                <emma:interpretation id="interp130" emma:lang="fr-FR" emma:confidence="0">
                  <emma:literal>_</emma:literal>
                </emma:interpretation>
                <emma:interpretation id="interp131" emma:lang="fr-FR" emma:confidence="0">
                  <emma:literal>-</emma:literal>
                </emma:interpretation>
                <emma:interpretation id="interp132" emma:lang="fr-FR" emma:confidence="0">
                  <emma:literal>.</emma:literal>
                </emma:interpretation>
                <emma:interpretation id="interp133" emma:lang="fr-FR" emma:confidence="0">
                  <emma:literal>w</emma:literal>
                </emma:interpretation>
                <emma:interpretation id="interp134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-76057.5156">7779-17 24 0,'-12'3'12'0,"7"-10"-11"15,5 11 16-15,0-4-17 16,0 3 1-16,0-3 0 16,9 4 0-16,12 0-1 0,8-4 0 15,17 0 0 1,5-4 1-16,3 4-1 0,5-7 0 16,0-1-2-16,0 4 0 15,0 4-5-15,-5 0 0 16</inkml:trace>
        </inkml:traceGroup>
        <inkml:traceGroup>
          <inkml:annotationXML>
            <emma:emma xmlns:emma="http://www.w3.org/2003/04/emma" version="1.0">
              <emma:interpretation id="{C2E8D20A-8591-4881-BA7D-F36AFBD63D32}" emma:medium="tactile" emma:mode="ink">
                <msink:context xmlns:msink="http://schemas.microsoft.com/ink/2010/main" type="inkWord" rotatedBoundingBox="18123,8874 18620,8871 18620,8909 18124,8912"/>
              </emma:interpretation>
              <emma:one-of disjunction-type="recognition" id="oneOf27">
                <emma:interpretation id="interp135" emma:lang="fr-FR" emma:confidence="0">
                  <emma:literal>_</emma:literal>
                </emma:interpretation>
                <emma:interpretation id="interp136" emma:lang="fr-FR" emma:confidence="0">
                  <emma:literal>-</emma:literal>
                </emma:interpretation>
                <emma:interpretation id="interp137" emma:lang="fr-FR" emma:confidence="0">
                  <emma:literal>.</emma:literal>
                </emma:interpretation>
                <emma:interpretation id="interp138" emma:lang="fr-FR" emma:confidence="0">
                  <emma:literal>~</emma:literal>
                </emma:interpretation>
                <emma:interpretation id="interp139" emma:lang="fr-FR" emma:confidence="0">
                  <emma:literal>'</emma:literal>
                </emma:interpretation>
              </emma:one-of>
            </emma:emma>
          </inkml:annotationXML>
          <inkml:trace contextRef="#ctx0" brushRef="#br0" timeOffset="-75546.794">8792-44 27 0,'13'8'13'0,"24"-8"-10"0,-20 0 21 15,4 0-24-15,4 0 1 16,5 0-1-16,3-4 1 16,14 4-1-16,7-7 0 0,1 3-2 15,0-4 0-15,-1-3-6 16,1 4 0-16</inkml:trace>
        </inkml:traceGroup>
        <inkml:traceGroup>
          <inkml:annotationXML>
            <emma:emma xmlns:emma="http://www.w3.org/2003/04/emma" version="1.0">
              <emma:interpretation id="{BBB3E428-CFCA-4E66-9409-F42385498630}" emma:medium="tactile" emma:mode="ink">
                <msink:context xmlns:msink="http://schemas.microsoft.com/ink/2010/main" type="inkWord" rotatedBoundingBox="19026,8881 19569,8878 19569,8898 19027,8902"/>
              </emma:interpretation>
              <emma:one-of disjunction-type="recognition" id="oneOf28">
                <emma:interpretation id="interp140" emma:lang="fr-FR" emma:confidence="0">
                  <emma:literal>_</emma:literal>
                </emma:interpretation>
                <emma:interpretation id="interp141" emma:lang="fr-FR" emma:confidence="0">
                  <emma:literal>-</emma:literal>
                </emma:interpretation>
                <emma:interpretation id="interp142" emma:lang="fr-FR" emma:confidence="0">
                  <emma:literal>.</emma:literal>
                </emma:interpretation>
                <emma:interpretation id="interp143" emma:lang="fr-FR" emma:confidence="0">
                  <emma:literal>'</emma:literal>
                </emma:interpretation>
                <emma:interpretation id="interp144" emma:lang="fr-FR" emma:confidence="0">
                  <emma:literal>~</emma:literal>
                </emma:interpretation>
              </emma:one-of>
            </emma:emma>
          </inkml:annotationXML>
          <inkml:trace contextRef="#ctx0" brushRef="#br0" timeOffset="-75050.9798">9695-59 24 0,'13'12'12'0,"21"-16"-12"0,-13 4 16 0,4 4-15 16,8-4 0-16,14 0-1 15,-5-4 1-15,0 4-2 16,0 0 1-16,4 0 0 16,-4-4 1-16,0 0-6 15,-4 1 1-15,0-1-3 16,-1 0 1-16</inkml:trace>
        </inkml:traceGroup>
        <inkml:traceGroup>
          <inkml:annotationXML>
            <emma:emma xmlns:emma="http://www.w3.org/2003/04/emma" version="1.0">
              <emma:interpretation id="{65E359D6-B2BB-46F2-A049-C94293B0D62C}" emma:medium="tactile" emma:mode="ink">
                <msink:context xmlns:msink="http://schemas.microsoft.com/ink/2010/main" type="inkWord" rotatedBoundingBox="20056,8818 20570,8815 20570,8904 20057,8908"/>
              </emma:interpretation>
              <emma:one-of disjunction-type="recognition" id="oneOf29">
                <emma:interpretation id="interp145" emma:lang="fr-FR" emma:confidence="0">
                  <emma:literal>-</emma:literal>
                </emma:interpretation>
                <emma:interpretation id="interp146" emma:lang="fr-FR" emma:confidence="0">
                  <emma:literal>_</emma:literal>
                </emma:interpretation>
                <emma:interpretation id="interp147" emma:lang="fr-FR" emma:confidence="0">
                  <emma:literal>.</emma:literal>
                </emma:interpretation>
                <emma:interpretation id="interp148" emma:lang="fr-FR" emma:confidence="0">
                  <emma:literal>~</emma:literal>
                </emma:interpretation>
                <emma:interpretation id="interp149" emma:lang="fr-FR" emma:confidence="0">
                  <emma:literal>/</emma:literal>
                </emma:interpretation>
              </emma:one-of>
            </emma:emma>
          </inkml:annotationXML>
          <inkml:trace contextRef="#ctx0" brushRef="#br0" timeOffset="-74465.9749">10725-40 27 0,'17'-4'13'0,"29"-14"-17"0,-25 18 24 15,13-8-20-15,-1 1 0 16,5 3 0-16,8-3 0 16,5-1 0-16,3 4 0 15,-3-7 0-15,-5 7 0 16,-4-3-7-16,-8-4 0 16</inkml:trace>
        </inkml:traceGroup>
        <inkml:traceGroup>
          <inkml:annotationXML>
            <emma:emma xmlns:emma="http://www.w3.org/2003/04/emma" version="1.0">
              <emma:interpretation id="{018C559D-896A-4DC0-90A0-30489F66AFA7}" emma:medium="tactile" emma:mode="ink">
                <msink:context xmlns:msink="http://schemas.microsoft.com/ink/2010/main" type="inkWord" rotatedBoundingBox="20976,8840 22329,8831 22330,8917 20977,8926"/>
              </emma:interpretation>
              <emma:one-of disjunction-type="recognition" id="oneOf30">
                <emma:interpretation id="interp150" emma:lang="fr-FR" emma:confidence="0">
                  <emma:literal>en.</emma:literal>
                </emma:interpretation>
                <emma:interpretation id="interp151" emma:lang="fr-FR" emma:confidence="0">
                  <emma:literal>ont.</emma:literal>
                </emma:interpretation>
                <emma:interpretation id="interp152" emma:lang="fr-FR" emma:confidence="0">
                  <emma:literal>env.</emma:literal>
                </emma:interpretation>
                <emma:interpretation id="interp153" emma:lang="fr-FR" emma:confidence="0">
                  <emma:literal>er</emma:literal>
                </emma:interpretation>
                <emma:interpretation id="interp154" emma:lang="fr-FR" emma:confidence="0">
                  <emma:literal>one.</emma:literal>
                </emma:interpretation>
              </emma:one-of>
            </emma:emma>
          </inkml:annotationXML>
          <inkml:trace contextRef="#ctx0" brushRef="#br0" timeOffset="-73879.6402">11645-81 21 0,'9'0'10'0,"3"7"-4"0,-3-7 12 0,-1-7-17 16,9 7 0-16,8 0 0 16,9 0 1-16,8 0-3 15,4 7 1-15,0-10 0 16,-4 3 1-16,4 0-1 15,5-4 1-15,-9 0-5 16,-4-3 1-16,-5-1-5 16,1-3 1-16</inkml:trace>
          <inkml:trace contextRef="#ctx0" brushRef="#br0" timeOffset="-73339.1583">12662-44 26 0,'25'8'13'0,"9"-1"-16"0,-17-10 22 16,4-1-19-16,4 4 1 16,9-4-1-16,-1 0 1 15,1-3-2-15,4-1 1 16,-1 5-7-16,1-1 1 16</inkml:trace>
        </inkml:traceGroup>
        <inkml:traceGroup>
          <inkml:annotationXML>
            <emma:emma xmlns:emma="http://www.w3.org/2003/04/emma" version="1.0">
              <emma:interpretation id="{7E1C9655-5DED-428D-A7FA-3CA968F92723}" emma:medium="tactile" emma:mode="ink">
                <msink:context xmlns:msink="http://schemas.microsoft.com/ink/2010/main" type="inkWord" rotatedBoundingBox="22674,8893 23872,8884 23873,8950 22675,8958"/>
              </emma:interpretation>
              <emma:one-of disjunction-type="recognition" id="oneOf31">
                <emma:interpretation id="interp155" emma:lang="fr-FR" emma:confidence="0">
                  <emma:literal>"</emma:literal>
                </emma:interpretation>
                <emma:interpretation id="interp156" emma:lang="fr-FR" emma:confidence="0">
                  <emma:literal>=</emma:literal>
                </emma:interpretation>
                <emma:interpretation id="interp157" emma:lang="fr-FR" emma:confidence="0">
                  <emma:literal>/</emma:literal>
                </emma:interpretation>
                <emma:interpretation id="interp158" emma:lang="fr-FR" emma:confidence="0">
                  <emma:literal>v</emma:literal>
                </emma:interpretation>
                <emma:interpretation id="interp159" emma:lang="fr-FR" emma:confidence="0">
                  <emma:literal>r</emma:literal>
                </emma:interpretation>
              </emma:one-of>
            </emma:emma>
          </inkml:annotationXML>
          <inkml:trace contextRef="#ctx0" brushRef="#br0" timeOffset="-72648.1579">13343-40 17 0,'0'0'8'0,"13"-15"0"16,-5 15 7-16,0 0-13 15,5 0 0-15,4 0 0 16,8 4 1-16,4 0-4 16,5-4 0-16,4 3 2 15,0-3 1-15,8 8-2 16,-8-4 1-16,4-1-8 15,-13-3 1-15,5 0-1 0,-9 8 0 16</inkml:trace>
          <inkml:trace contextRef="#ctx0" brushRef="#br0" timeOffset="-72093.8009">14175-3 31 0,'8'8'15'0,"26"-19"-17"0,-21 7 31 16,-1-3-30-16,18 7 1 16,7-4 0-16,5 4 1 0,5-8-4 15,7 1 1-15,-7-1-7 16,-5 1 0-16</inkml:trace>
        </inkml:traceGroup>
      </inkml:traceGroup>
      <inkml:traceGroup>
        <inkml:annotationXML>
          <emma:emma xmlns:emma="http://www.w3.org/2003/04/emma" version="1.0">
            <emma:interpretation id="{C82F3F5C-C2C0-499B-B30F-03913BE99C26}" emma:medium="tactile" emma:mode="ink">
              <msink:context xmlns:msink="http://schemas.microsoft.com/ink/2010/main" type="line" rotatedBoundingBox="16226,9039 21121,9148 21101,10065 16206,9955"/>
            </emma:interpretation>
          </emma:emma>
        </inkml:annotationXML>
        <inkml:traceGroup>
          <inkml:annotationXML>
            <emma:emma xmlns:emma="http://www.w3.org/2003/04/emma" version="1.0">
              <emma:interpretation id="{36101CAF-4CE9-42DF-AB80-289F5E2A0797}" emma:medium="tactile" emma:mode="ink">
                <msink:context xmlns:msink="http://schemas.microsoft.com/ink/2010/main" type="inkWord" rotatedBoundingBox="16226,9039 21121,9148 21101,10065 16206,9955"/>
              </emma:interpretation>
              <emma:one-of disjunction-type="recognition" id="oneOf32">
                <emma:interpretation id="interp160" emma:lang="fr-FR" emma:confidence="0">
                  <emma:literal>Kaolin)</emma:literal>
                </emma:interpretation>
                <emma:interpretation id="interp161" emma:lang="fr-FR" emma:confidence="0">
                  <emma:literal>Kaolins)</emma:literal>
                </emma:interpretation>
                <emma:interpretation id="interp162" emma:lang="fr-FR" emma:confidence="0">
                  <emma:literal>Kaolin,</emma:literal>
                </emma:interpretation>
                <emma:interpretation id="interp163" emma:lang="fr-FR" emma:confidence="0">
                  <emma:literal>Kaolins,</emma:literal>
                </emma:interpretation>
                <emma:interpretation id="interp164" emma:lang="fr-FR" emma:confidence="0">
                  <emma:literal>Keolis)</emma:literal>
                </emma:interpretation>
              </emma:one-of>
            </emma:emma>
          </inkml:annotationXML>
          <inkml:trace contextRef="#ctx0" brushRef="#br0" timeOffset="-42293.1604">6901 136 29 0,'0'0'14'15,"-4"11"-12"-15,4-7 22 0,0-1-23 16,0 5 0-16,0-4 1 16,-4-1 0-16,4 5-3 15,0-1 1-15,0 4 1 16,0 4 1-16,0 4-1 15,0 11 0 1,4 26 0 0,0 4 0-16,0-1-1 15,0 1 0-15,1-4 0 0,-1 0 1 16,0-3-2-16,-4-16 1 16,0-7-2-16,4-8 0 15,-4-14-4-15,0-5 0 16,0-10-4-16,0 0 0 15</inkml:trace>
          <inkml:trace contextRef="#ctx0" brushRef="#br0" timeOffset="-41901.3716">6888 416 25 0,'0'4'12'0,"13"-1"-10"16,-5-6 18-16,5-1-17 16,8 0 0-16,8-7 1 15,1-4 1-15,12-4-7 0,8-3 1 16,5-4 3-16,-1 0 0 16,1-1-1-16,-13-2 0 15,0-1-1-15,-8 3 1 16,-5 5-4-16,-4 3 1 15,-4 4-7-15,-8 8 0 16</inkml:trace>
          <inkml:trace contextRef="#ctx0" brushRef="#br0" timeOffset="-41511.9045">7082 334 26 0,'0'7'13'0,"0"1"-9"16,0-8 16-16,0 3-18 15,0 1 0-15,0 4 1 16,4-1 0-16,0 0-4 16,0 5 0-16,9 6 3 15,4 8 0-15,4 1-1 16,4-1 0-16,4 4 0 0,1 0 0 16,3-1-1-16,-3-2 1 15,-1 6 0-15,-4 5 0 16,-4-9-1-16,-4-6 0 15,-4 3-2-15,-1-4 1 16,-3-3-9-16,-1-4 0 16</inkml:trace>
          <inkml:trace contextRef="#ctx0" brushRef="#br0" timeOffset="-40565.64">7746 539 29 0,'4'4'14'0,"21"7"-9"0,-8-15 14 0,4 4-19 16,8 0 0-16,5-3 0 16,-1-1 1-16,5 0-1 15,-4 0 0-15,-5 1 0 16,-3-1 1-16,-1-4-4 16,-4 8 1-16,-4 4-7 15,-1-4 1-15</inkml:trace>
          <inkml:trace contextRef="#ctx0" brushRef="#br0" timeOffset="-40266.2115">7863 733 28 0,'0'12'14'0,"4"-20"-12"0,-4 8 21 15,5 0-21-15,3 0 0 16,0 4 1-16,5-4 1 16,4 0-5-16,4 4 0 15,0-4 3-15,4 7 0 0,-4-3-1 16,4-1 0-16,-4-3-6 15,0 0 0-15,5-3-6 16,-1 3 1-16</inkml:trace>
          <inkml:trace contextRef="#ctx0" brushRef="#br0" timeOffset="-39499.5247">8771 513 26 0,'-4'-4'13'16,"-1"0"-10"-16,5 1 17 0,-4-1-18 15,0 0 0-15,0 4 1 16,-5 8 1-16,1 3-5 16,-5-7 1-16,1 7 2 15,-1 0 0-15,1 4-1 16,3 7 1-16,1 1-2 16,4 3 1-16,4 4-1 15,4 0 0-15,4 3 0 16,9-6 0-16,0-5-1 0,4-7 1 15,0-8 0-15,4-3 0 16,5-8 0-16,-1-3 0 16,0-12 0-16,1 1 0 15,-5-5 0-15,-4 1 1 16,-8-4 0-16,-5-4 0 16,-8 4 0-16,-4-8 1 15,-5 4-1-15,-3 4 1 16,-5 11-2-16,-4 4 1 15,0 0-1-15,0 7 1 0,4 4-2 16,5 7 0-16,-1 4-10 16,9-3 0-16</inkml:trace>
          <inkml:trace contextRef="#ctx0" brushRef="#br0" timeOffset="-38734.5587">9599 177 28 0,'-4'-11'14'0,"-1"11"-9"16,5 0 15-16,-4-8-18 15,0 4 0-15,0 1 1 0,0 3 1 16,-5 7-5-16,1 1 1 16,-5-1 2-16,0 0 1 15,1 8-1-15,-1 4 0 16,1 7 0-16,-1 12 0 16,0 3-1-16,5 18 1 15,0 9-1-15,3 14 0 16,5-7 0-16,5 3 1 15,11-7-2-15,10 0 0 16,7-15-1-16,9-4 1 0,21 4-6 16,5-26 0-16,16-11-7 15,-9-8 1-15</inkml:trace>
          <inkml:trace contextRef="#ctx0" brushRef="#br0" timeOffset="-38089.2465">9935 476 27 0,'-13'-4'13'0,"9"-15"-6"16,4 19 16-16,0-4-21 15,0-3 0-15,0 7 2 16,0-4 0-16,-4 0-5 16,4 4 1-16,0 4 2 15,0 0 1-15,8 3-1 16,1 5 0-16,3 10-1 15,9 4 1-15,0 4-1 0,0 11 0 16,5 4 0-16,-1 0 0 16,4-4-1-16,5-4 0 15,-1-3-3-15,1-4 1 16,-5-8-11-16,1 1 1 16</inkml:trace>
          <inkml:trace contextRef="#ctx0" brushRef="#br0" timeOffset="-37713.6591">10372 296 29 0,'0'-7'14'0,"4"-8"-8"16,-4 15 16-16,0-8-20 15,0 1 0-15,0 3 2 16,0-7 1-16,0 11-6 16,0 0 0-16,-4 0 4 15,4 4 0-15,-4 7-2 16,0 4 1-16,-1 4-1 15,1 7 0-15,0 4-1 16,-4 11 1-16,3 11-1 16,1-3 0-16,0-1-1 0,0 1 1 15,0-5-5-15,-1-2 1 16,1-13-8-16,4-6 1 16</inkml:trace>
          <inkml:trace contextRef="#ctx0" brushRef="#br0" timeOffset="-36512.3111">10296 845 27 0,'-4'-3'13'0,"4"6"-10"16,0-3 14-16,0 0-15 16,0 0 0-16,0 4-1 0,0 0 1 15,0 0-3-15,0-1 1 16,0 5 1-16,0-4 1 16,0 3-2-16,4-3 0 15,1-1 0-15,-1 1 1 16,4 0-1-16,-4-4 0 15,1 0-9-15,-5 0 1 16,4-4-1-16,-4 4 1 16</inkml:trace>
          <inkml:trace contextRef="#ctx0" brushRef="#br0" timeOffset="-37158.7157">10309 274 30 0,'-8'0'15'0,"8"-4"-12"0,0 4 19 16,0 0-21-16,0 0 1 16,0 0 0-16,4 0 0 15,4 0-3-15,9 0 1 16,12 0 2-16,13 0 0 15,13 0-1-15,0 0 0 16,-1 0 0-16,5 0 0 16,4 0-1-16,0 0 1 15,0 0-1-15,4 0 0 16,1 0 0-16,-5-4 0 0,0 1 0 16,-9-1 1-16,-7 4-1 15,-10 0 1-15,-3 4-3 16,-9-1 1-16,-8 5-10 15,-4-1 1-15</inkml:trace>
          <inkml:trace contextRef="#ctx0" brushRef="#br0" timeOffset="-35401.1926">10578 872 29 0,'4'-4'14'0,"-8"4"-14"15,4 0 28-15,0 0-27 16,8-4 0-16,1-7 1 16,3-4 0-16,5-4-2 0,0-11 0 15,0 4 1-15,-1-4 1 16,-3 8-1-16,4-8 1 15,-4 4-1-15,-1 0 0 16,1 3-1-16,-5 5 1 16,1 3-1-16,-1 7 1 15,0 8-1-15,-3 8 0 16,3 7 0-16,-4 15 0 16,0-1 0-16,1 1 1 0,-1 0-1 15,0 0 0-15,0-8-1 16,0 1 1-16,1-4 0 15,-5-5 1-15,0 1-1 16,0-3 0-16,0-5 0 16,0-3 1-16,0 0-1 15,0-4 0-15,0 0 0 16,0 0 0-16,0-4-1 16,0-7 1-16,8-8 0 15,-4-3 0-15,5-1 0 16,-1-3 0-16,5-4 1 15,-1 0 0-15,1 0-1 16,-1 4 1-16,1 4 0 16,-5-4 0-16,1 14-1 15,-1 5 1-15,1 7 0 16,3 4 0-16,-3 3-1 0,-1 8 1 16,5 11 0-16,-5 4 0 15,5 0 0-15,3 4 0 16,5-4-3-16,9-8 0 15,4 0-10-15,3-7 0 16</inkml:trace>
          <inkml:trace contextRef="#ctx0" brushRef="#br0" timeOffset="-34740.7714">11582 222 37 0,'-4'0'18'0,"8"-8"-17"0,-4 8 23 15,4-4-23-15,1 1 1 0,-1-1 0 16,4 0 0-16,1 4-3 16,-1 0 1-16,5 4 2 15,-1 3 1-15,5 8-1 16,0 15 1-16,8 8 0 16,-4 6 1-16,4 20-1 15,-4 11 1-15,-12-1-1 16,-9 1 1-16,-13 0-3 15,-4-1 1-15,-8-10-4 16,-9-1 1-16,-8-3-13 16,-4-4 0-16,0-4-2 15,-17-10 1-15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0:54:19.761"/>
    </inkml:context>
    <inkml:brush xml:id="br0">
      <inkml:brushProperty name="width" value="0.15" units="cm"/>
      <inkml:brushProperty name="height" value="0.15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2BDF5F9-348D-4D61-9B36-F7A117F3F8DA}" emma:medium="tactile" emma:mode="ink">
          <msink:context xmlns:msink="http://schemas.microsoft.com/ink/2010/main" type="writingRegion" rotatedBoundingBox="9494,8794 11002,8794 11002,10114 9494,10114"/>
        </emma:interpretation>
      </emma:emma>
    </inkml:annotationXML>
    <inkml:traceGroup>
      <inkml:annotationXML>
        <emma:emma xmlns:emma="http://www.w3.org/2003/04/emma" version="1.0">
          <emma:interpretation id="{9E1ECFD6-1B13-40C2-A6BF-14A0782ACB12}" emma:medium="tactile" emma:mode="ink">
            <msink:context xmlns:msink="http://schemas.microsoft.com/ink/2010/main" type="paragraph" rotatedBoundingBox="9494,8794 11002,8794 11002,10114 9494,101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AEE7D6-72D7-427E-ACC6-AD5FF3AA351B}" emma:medium="tactile" emma:mode="ink">
              <msink:context xmlns:msink="http://schemas.microsoft.com/ink/2010/main" type="line" rotatedBoundingBox="9494,8794 11002,8794 11002,10114 9494,10114"/>
            </emma:interpretation>
          </emma:emma>
        </inkml:annotationXML>
        <inkml:traceGroup>
          <inkml:annotationXML>
            <emma:emma xmlns:emma="http://www.w3.org/2003/04/emma" version="1.0">
              <emma:interpretation id="{A8019FCD-B395-40A4-9D97-46A98439CD84}" emma:medium="tactile" emma:mode="ink">
                <msink:context xmlns:msink="http://schemas.microsoft.com/ink/2010/main" type="inkWord" rotatedBoundingBox="9494,8794 11002,8794 11002,10114 9494,10114"/>
              </emma:interpretation>
              <emma:one-of disjunction-type="recognition" id="oneOf0">
                <emma:interpretation id="interp0" emma:lang="fr-FR" emma:confidence="0">
                  <emma:literal>ï</emma:literal>
                </emma:interpretation>
                <emma:interpretation id="interp1" emma:lang="fr-FR" emma:confidence="0">
                  <emma:literal>ù</emma:literal>
                </emma:interpretation>
                <emma:interpretation id="interp2" emma:lang="fr-FR" emma:confidence="0">
                  <emma:literal>%</emma:literal>
                </emma:interpretation>
                <emma:interpretation id="interp3" emma:lang="fr-FR" emma:confidence="0">
                  <emma:literal>*</emma:literal>
                </emma:interpretation>
                <emma:interpretation id="interp4" emma:lang="fr-FR" emma:confidence="0">
                  <emma:literal>ü</emma:literal>
                </emma:interpretation>
              </emma:one-of>
            </emma:emma>
          </inkml:annotationXML>
          <inkml:trace contextRef="#ctx0" brushRef="#br0">951 3031 24 0,'-9'4'12'0,"9"-8"-11"0,0 4 13 0,0 0-14 16,-5-4 0-16,1 0 0 15,-1-4 0-15,1 4 0 16,-1 4 1-16,0 0 0 15,1 4 1-15,-1-4 0 16,1 4 1-16,-5 0 0 16,-1-4 0-16,6 4 0 15,-1-4 0-15,-4 4 0 16,0 0 0-16,4 0-1 16,1 5 1-16,-1-1-1 15,1 4 0-15,-1 0 0 16,1 0 0-16,-1 5-1 15,0-1 1-15,1 0-1 16,-1 0 0-16,1-4 0 16,4 5 1-16,0 3-1 15,0-4 1-15,4 9-1 0,1-5 1 16,4 4 0-16,0-3 0 16,5-1-2-16,0 0 1 15,4 5-1-15,5-5 1 16,-5 0-1-16,0-3 0 15,1-1 0-15,3 4 1 16,1 1-1-16,0-5 0 16,5 4 0-16,-1 0 0 15,0-3 0-15,1 7 0 16,-1-8 0-16,5 5 0 16,-4-1 0-16,8 0 1 15,1-3-1-15,-1-1 0 0,1 0 0 16,4 4 0-16,-4 5 0 15,-1-5 1-15,1-4-1 16,-1 5 0-16,-4-1 0 16,-4 0 1-16,-1-3-1 15,1-1 0-15,-1 0 1 16,1-4 0-16,-1 5-1 16,-4-5 1-16,4 0 0 15,1-4 0-15,-1 12-1 16,-4-7 1-16,0-1-1 15,0 0 1-15,-5 4-1 16,0 4 0-16,5 1 0 16,-4-5 1-16,3 0-1 15,1 5 0-15,0-1-1 16,0-8 0-16,0 0-4 16,0-8 1-16,-5-4-11 0,0-8 0 15</inkml:trace>
          <inkml:trace contextRef="#ctx0" brushRef="#br0" timeOffset="19290.8344">878 2861 20 0,'-14'8'10'0,"0"0"0"15,10 0 10-15,-1 4-17 16,5 0 1-16,-4 1 1 15,-1-1 0-15,10 8-6 16,-1 13 0-16,1-1 4 16,4 1 1-16,5-1-2 15,4-3 0-15,0 3-1 16,-4-3 0-16,4-1-1 16,1-12 1-16,-6 5-1 15,6-13 0-15,-6-4 0 16,1-8 1-16,0 0 0 0,-5-4 0 15,0-9 1-15,-4-3 0 16,-5-4 1-16,-5-1 0 16,-4 5-1-16,0 0 1 15,-5 3-1-15,0 5 1 16,-4 0-2-16,-9 4 0 16,-5 4-1-16,-5 4 0 15,0 8-3-15,-8 8 0 16,8 8-9-16,1 5 1 15,4-1-3-15,0 1 0 0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25:17.385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 contextRef="#ctx0" brushRef="#br0">1 0 53 0,'-4'7'26'0,"-1"1"-22"15,5-8 42-15,0 0-47 16,0 0 1-16,0 0-9 16,0-11 0-1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55:13.431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533E9DA6-7283-4DB3-ADDB-D6C43E61D677}" emma:medium="tactile" emma:mode="ink">
          <msink:context xmlns:msink="http://schemas.microsoft.com/ink/2010/main" type="writingRegion" rotatedBoundingBox="17388,1041 20183,1113 20160,2030 17364,1958"/>
        </emma:interpretation>
      </emma:emma>
    </inkml:annotationXML>
    <inkml:traceGroup>
      <inkml:annotationXML>
        <emma:emma xmlns:emma="http://www.w3.org/2003/04/emma" version="1.0">
          <emma:interpretation id="{454EF7DF-A8FA-4930-B724-05B94AAFE4A0}" emma:medium="tactile" emma:mode="ink">
            <msink:context xmlns:msink="http://schemas.microsoft.com/ink/2010/main" type="paragraph" rotatedBoundingBox="17388,1041 20183,1113 20160,2030 17364,19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574DA4-FB6B-4902-AB95-863FF3979E6B}" emma:medium="tactile" emma:mode="ink">
              <msink:context xmlns:msink="http://schemas.microsoft.com/ink/2010/main" type="line" rotatedBoundingBox="17388,1041 20183,1113 20160,2030 17364,1958"/>
            </emma:interpretation>
          </emma:emma>
        </inkml:annotationXML>
        <inkml:traceGroup>
          <inkml:annotationXML>
            <emma:emma xmlns:emma="http://www.w3.org/2003/04/emma" version="1.0">
              <emma:interpretation id="{33EE32B7-DDA7-46CB-B402-617B5703DD6F}" emma:medium="tactile" emma:mode="ink">
                <msink:context xmlns:msink="http://schemas.microsoft.com/ink/2010/main" type="inkWord" rotatedBoundingBox="17388,1041 17899,1054 17875,1971 17364,1958"/>
              </emma:interpretation>
              <emma:one-of disjunction-type="recognition" id="oneOf0">
                <emma:interpretation id="interp0" emma:lang="fr-FR" emma:confidence="0">
                  <emma:literal>a</emma:literal>
                </emma:interpretation>
                <emma:interpretation id="interp1" emma:lang="fr-FR" emma:confidence="0">
                  <emma:literal>&gt;</emma:literal>
                </emma:interpretation>
                <emma:interpretation id="interp2" emma:lang="fr-FR" emma:confidence="0">
                  <emma:literal>7</emma:literal>
                </emma:interpretation>
                <emma:interpretation id="interp3" emma:lang="fr-FR" emma:confidence="0">
                  <emma:literal>&lt;</emma:literal>
                </emma:interpretation>
                <emma:interpretation id="interp4" emma:lang="fr-FR" emma:confidence="0">
                  <emma:literal>'</emma:literal>
                </emma:interpretation>
              </emma:one-of>
            </emma:emma>
          </inkml:annotationXML>
          <inkml:trace contextRef="#ctx0" brushRef="#br0">0 59 35 0,'12'-22'17'0,"13"7"-12"15,-12 8 17-15,3 3-21 16,5-7 1-16,4 11 0 16,4-3 0-16,0 10-3 15,0 0 1-15,0 12 2 16,4 7 0-16,0 14-1 0,0 0 1 15,-8 12-1-15,-4 11 0 16,-1-1 0-16,-3-3 1 16,-1 4-2-16,-3-4 1 15,3-8-1-15,-3-10 0 16,-9 6 1-16,0-13 0 16,0-5 0-16,0-11 0 15,-4 1 0-15,5-8 0 16,-1-4-1-16,-8-3 1 15,4-8-1-15,-9-10 0 0,5 2 0 16,-4-2 0-16,-5-12 0 16,-7 0 0-16,-5-3 0 15,4-1 1-15,-4-3-1 16,0 7 1-16,5 8 0 16,-9 3 1-16,4 12-1 15,-4 3 1-15,0 3-1 16,-4 12 1-16,4 3-2 15,0 8 1-15,4 15-1 16,4-8 1-16,9 7-2 16,4-3 1-16,-1-4 0 15,5 4 0-15,4-7-1 16,0-1 1-16,8-3-4 16,1-12 0-16,3 1-11 15,5-4 1-15</inkml:trace>
        </inkml:traceGroup>
        <inkml:traceGroup>
          <inkml:annotationXML>
            <emma:emma xmlns:emma="http://www.w3.org/2003/04/emma" version="1.0">
              <emma:interpretation id="{85F9E5CB-A240-4950-A6EF-4360311D0582}" emma:medium="tactile" emma:mode="ink">
                <msink:context xmlns:msink="http://schemas.microsoft.com/ink/2010/main" type="inkWord" rotatedBoundingBox="18267,1169 18827,1184 18811,1840 18250,1825"/>
              </emma:interpretation>
              <emma:one-of disjunction-type="recognition" id="oneOf1">
                <emma:interpretation id="interp5" emma:lang="fr-FR" emma:confidence="0">
                  <emma:literal>&lt;</emma:literal>
                </emma:interpretation>
                <emma:interpretation id="interp6" emma:lang="fr-FR" emma:confidence="0">
                  <emma:literal>&gt;</emma:literal>
                </emma:interpretation>
                <emma:interpretation id="interp7" emma:lang="fr-FR" emma:confidence="0">
                  <emma:literal>Y</emma:literal>
                </emma:interpretation>
                <emma:interpretation id="interp8" emma:lang="fr-FR" emma:confidence="0">
                  <emma:literal>A</emma:literal>
                </emma:interpretation>
                <emma:interpretation id="interp9" emma:lang="fr-FR" emma:confidence="0">
                  <emma:literal>y</emma:literal>
                </emma:interpretation>
              </emma:one-of>
            </emma:emma>
          </inkml:annotationXML>
          <inkml:trace contextRef="#ctx0" brushRef="#br0" timeOffset="690.3288">1437 136 27 0,'0'12'13'0,"0"-9"-4"0,0-3 9 16,-4 0-17-16,0 8 1 16,-1-8 0-16,-3 11 1 15,-4-4-4-15,-5 15 0 16,-4-7 3-16,-3 11 0 16,-10 7-2-16,-11-8 1 15,-5 1-1-15,-8 7 1 16,0-7 0-16,9 4 0 15,-1-1 0-15,8 0 0 0,9-3 0 16,9-7 0-16,3-5-1 16,13-3 1-16,8 0-1 15,8 4 1-15,17-7-1 16,8 3 1-16,8 3-1 16,5-3 0-16,3 8 0 15,1 3 0-15,-4 0 0 16,-1 7 0-16,1-10 0 15,-5-1 0-15,-4 1-3 16,-3-1 1-16,-5-11-9 16,-5 1 1-16</inkml:trace>
        </inkml:traceGroup>
        <inkml:traceGroup>
          <inkml:annotationXML>
            <emma:emma xmlns:emma="http://www.w3.org/2003/04/emma" version="1.0">
              <emma:interpretation id="{2187FD57-7C7D-4806-B012-11C4FDD6B3FF}" emma:medium="tactile" emma:mode="ink">
                <msink:context xmlns:msink="http://schemas.microsoft.com/ink/2010/main" type="inkWord" rotatedBoundingBox="19301,1239 20180,1262 20161,1971 19283,1948"/>
              </emma:interpretation>
              <emma:one-of disjunction-type="recognition" id="oneOf2">
                <emma:interpretation id="interp10" emma:lang="fr-FR" emma:confidence="0">
                  <emma:literal>1</emma:literal>
                </emma:interpretation>
                <emma:interpretation id="interp11" emma:lang="fr-FR" emma:confidence="0">
                  <emma:literal>=</emma:literal>
                </emma:interpretation>
                <emma:interpretation id="interp12" emma:lang="fr-FR" emma:confidence="0">
                  <emma:literal>t</emma:literal>
                </emma:interpretation>
                <emma:interpretation id="interp13" emma:lang="fr-FR" emma:confidence="0">
                  <emma:literal>*</emma:literal>
                </emma:interpretation>
                <emma:interpretation id="interp14" emma:lang="fr-FR" emma:confidence="0">
                  <emma:literal>+</emma:literal>
                </emma:interpretation>
              </emma:one-of>
            </emma:emma>
          </inkml:annotationXML>
          <inkml:trace contextRef="#ctx0" brushRef="#br0" timeOffset="1290.8431">1905 578 30 0,'8'-3'15'0,"21"-5"-12"15,-16-7 19-15,7 1-21 16,5-8 1-16,8 0 1 16,4-8 1-16,5-3-5 15,3 0 0-15,1-4 3 16,-5 4 1-16,-3 0-1 0,-9 3 0 15,-4 5 1-15,-5 6 0 16,-11 1-1-16,-9 18 1 16,4 7-1-16,-8 15 1 15,-1 11-1-15,-3-3 0 16,0 10-2-16,8 4 1 16,-4-3-1-16,8-1 0 15,0 8-2-15,0-7 1 16,0-1-3-16,-4-7 0 15,0-7-10-15,-4-4 1 16</inkml:trace>
          <inkml:trace contextRef="#ctx0" brushRef="#br0" timeOffset="1593.3024">1946 902 28 0,'9'-7'14'0,"11"-4"-7"16,-7 7 14-16,7-3-20 15,14-4 1-15,11 0 1 16,17-8 0-16,17 1-4 15,-5-8 0-15,-3 0 3 16,3-7 0-16,-3 7-2 16,-1-3 1-16,-8 7-2 0,-8 3 0 15,-8 5-9-15,-13-1 0 16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1T19:42:36.330"/>
    </inkml:context>
    <inkml:brush xml:id="br0">
      <inkml:brushProperty name="width" value="0.15" units="cm"/>
      <inkml:brushProperty name="height" value="0.15" units="cm"/>
      <inkml:brushProperty name="fitToCurve" value="1"/>
    </inkml:brush>
  </inkml:definitions>
  <inkml:traceGroup>
    <inkml:annotationXML>
      <emma:emma xmlns:emma="http://www.w3.org/2003/04/emma" version="1.0">
        <emma:interpretation id="{FE0A5ED3-9633-45FC-8413-C103BC875579}" emma:medium="tactile" emma:mode="ink">
          <msink:context xmlns:msink="http://schemas.microsoft.com/ink/2010/main" type="writingRegion" rotatedBoundingBox="1044,3421 24474,3145 24631,16519 1201,16794"/>
        </emma:interpretation>
      </emma:emma>
    </inkml:annotationXML>
    <inkml:traceGroup>
      <inkml:annotationXML>
        <emma:emma xmlns:emma="http://www.w3.org/2003/04/emma" version="1.0">
          <emma:interpretation id="{20B08732-3F8B-41E9-B8DC-D3899AC66905}" emma:medium="tactile" emma:mode="ink">
            <msink:context xmlns:msink="http://schemas.microsoft.com/ink/2010/main" type="paragraph" rotatedBoundingBox="2114,3367 13392,3336 13396,4853 2118,48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8DC978-1DF3-438D-8CBC-A62BB624F4E7}" emma:medium="tactile" emma:mode="ink">
              <msink:context xmlns:msink="http://schemas.microsoft.com/ink/2010/main" type="line" rotatedBoundingBox="2114,3367 13392,3336 13396,4853 2118,4883"/>
            </emma:interpretation>
          </emma:emma>
        </inkml:annotationXML>
        <inkml:traceGroup>
          <inkml:annotationXML>
            <emma:emma xmlns:emma="http://www.w3.org/2003/04/emma" version="1.0">
              <emma:interpretation id="{46733082-4FDC-4C3C-B4A6-50ABEE96FC11}" emma:medium="tactile" emma:mode="ink">
                <msink:context xmlns:msink="http://schemas.microsoft.com/ink/2010/main" type="inkWord" rotatedBoundingBox="2114,3367 8005,3351 8009,4867 2118,4883"/>
              </emma:interpretation>
              <emma:one-of disjunction-type="recognition" id="oneOf0">
                <emma:interpretation id="interp0" emma:lang="fr-FR" emma:confidence="0">
                  <emma:literal>Kelani</emma:literal>
                </emma:interpretation>
                <emma:interpretation id="interp1" emma:lang="fr-FR" emma:confidence="0">
                  <emma:literal>Kerlen</emma:literal>
                </emma:interpretation>
                <emma:interpretation id="interp2" emma:lang="fr-FR" emma:confidence="0">
                  <emma:literal>Kölen</emma:literal>
                </emma:interpretation>
                <emma:interpretation id="interp3" emma:lang="fr-FR" emma:confidence="0">
                  <emma:literal>Mart</emma:literal>
                </emma:interpretation>
                <emma:interpretation id="interp4" emma:lang="fr-FR" emma:confidence="0">
                  <emma:literal>Kábul</emma:literal>
                </emma:interpretation>
              </emma:one-of>
            </emma:emma>
          </inkml:annotationXML>
          <inkml:trace contextRef="#ctx0" brushRef="#br0">4559-222 31 0,'4'-7'15'0,"0"14"-6"16,-4-7 17-16,0 0-24 15,0 0 0-15,0 0 2 16,0 8 1-16,0-5-5 16,-4 5 0-16,0 10 4 15,-4-3 1-15,-1 7-1 0,-7 7 0 16,-5 12-1-16,-4 3 0 15,-8 15-1-15,-4 0 1 16,-17 25-2-16,-8 16 0 16,-17 7 0-16,0-4 0 15,5-4-1-15,3-3 0 16,13 3 0-16,9-14 0 31,7-1-9-31,13-25 0 0,9-33-7 16,11-15 1-16</inkml:trace>
          <inkml:trace contextRef="#ctx0" brushRef="#br0" timeOffset="1201.2436">4588 824 25 0,'25'-8'12'0,"20"-3"-4"15,-32 4 8-15,-1-4-13 16,5 0 1-16,-1 0 2 16,5-8 0-16,4-3-8 15,0-15 1-15,-9 4 5 0,5-7 0 16,-5-4-1-16,-3-4 0 15,-5-4-2-15,0 8 1 16,-8 4 1-16,-4-1 0 16,-12 8-1-16,-1 7 0 15,-8 12 0-15,-4 2 0 16,-12 12 0-16,4 8 1 16,4 14-3-16,-1 15 1 15,1 11-1-15,4 7 1 16,4 7-2-16,9 5 1 0,3 3 0 15,9-4 0-15,4 4-1 16,4-11 1-16,5-4 0 16,3-7 0-16,5-8-1 15,12-10 1-15,-4-8 0 16,4-11 0-16,0-11-1 16,-1-8 1-16,1 1 0 15,-4-8 0-15,0-3 0 16,0 0 0-16,-4-1 0 15,-1 1 1-15,-3-1-1 16,-5 1 0-16,1 3 0 16,-1 4 0-16,-3 0 0 15,-1 4 1-15,0-1-1 16,0 8 0-16,1 0-1 16,-1 4 1-16,0 3 0 15,1 1 0-15,-1 3-1 16,-4 0 1-16,8-4 0 0,-3 8 0 15,-1 7-1-15,0-11 0 16,1 0 0-16,-1 0 1 16,4-7-1-16,1 0 1 15,3-12-1-15,1 1 1 16,-1-4-1-16,1 0 1 16,0-4 0-16,-1-3 0 15,1-1 0-15,-1 4 0 16,1 4 0-16,-5 0 1 15,1 8-1-15,3 3 1 0,-3 3-1 16,-1 8 1-16,-4 0-1 16,9 1 0-16,-1 6-4 15,1-3 1-15,0 3-11 16,3 0 1-16</inkml:trace>
          <inkml:trace contextRef="#ctx0" brushRef="#br0" timeOffset="-4804.1778">-1-1 28 0,'0'8'14'0,"4"54"-9"0,-4-55 14 0,0 8-18 16,0 7 0-16,0 8 0 16,0-5 1-16,0 16-3 15,0-1 1-15,0 8 1 16,4 8 0-16,-4-5-1 15,0 1 1-15,0-5-2 16,0 1 1-16,0-11-2 16,0-4 0-16,0-3 0 15,0-5 0-15,-4-6-7 16,0-1 0-16</inkml:trace>
          <inkml:trace contextRef="#ctx0" brushRef="#br0" timeOffset="-4172.1884">525 73 22 0,'8'-4'11'0,"-4"15"-4"15,-4-11 13-15,0 0-17 16,0 0 0-16,0 4 2 15,-4-1 0-15,-4 5-6 16,-5-1 0-16,1 8 4 16,-5 0 1-16,1 3-2 15,-9 0 0-15,-4 1-1 16,-8-4 0-16,0 7-1 16,-5 0 1-16,-8 0-1 15,9 0 1-15,8-4-1 16,4-3 0-16,4-4 0 0,4-4 0 15,9 5-1-15,-1-5 1 16,9-3 0-16,4-1 0 16,4 5-1-16,9-8 1 15,3 0 0-15,5 3 0 16,0 1 0-16,0 3 0 16,3 4 0-16,5 0 0 15,-4 8-1-15,13 3 1 16,-5 0 0-16,-4 4 0 15,4 0 0-15,0 3 1 16,0 0-1-16,0 1 0 0,0-4-1 16,-4-8 1-16,-4-3-9 15,0-4 1-15,-4-8-3 16,-9-3 1-16</inkml:trace>
          <inkml:trace contextRef="#ctx0" brushRef="#br0" timeOffset="-3677.1078">1038 437 29 0,'0'-11'14'0,"0"4"-14"16,0 7 24-16,0 0-22 16,0 0 0-16,5 0 1 15,3 0 1-15,4 0-5 16,1 0 0-16,3 7 3 15,5-3 0-15,4-4-2 16,4-4 1-16,0 4-1 16,0 0 1-16,4 0-4 15,0-7 1-15,0-1-8 16,0 1 0-16</inkml:trace>
          <inkml:trace contextRef="#ctx0" brushRef="#br0" timeOffset="-3346.0078">1134 632 31 0,'0'0'15'0,"12"4"-12"16,-8 3 21-16,5-3-23 16,-1 3 1-16,4-3-1 15,9 0 1-15,4-1-3 16,0-3 1-16,4 4 1 15,12-15 0-15,5 4-11 16,-9-1 1-16</inkml:trace>
          <inkml:trace contextRef="#ctx0" brushRef="#br0" timeOffset="1606.0134">5888 124 28 0,'-20'4'14'0,"7"-4"-1"0,9 4 13 15,-4 3-24-15,-1 4 1 16,-3 4 1-16,-5 3 1 16,1 15-5-16,-1 8 0 15,-3 14 4-15,-1 11 0 16,0 12-1-16,0 3 0 15,5 0-1-15,3 7 0 0,5 0-2 16,8-10 1-16,4 3-1 16,9-8 0-16,3-3-3 15,9-7 0-15,4-15-3 16,13-12 0-16,11-14-8 16,1-3 0-16</inkml:trace>
        </inkml:traceGroup>
        <inkml:traceGroup>
          <inkml:annotationXML>
            <emma:emma xmlns:emma="http://www.w3.org/2003/04/emma" version="1.0">
              <emma:interpretation id="{A8F10F36-2CBE-4B1A-B43A-F47F455D8235}" emma:medium="tactile" emma:mode="ink">
                <msink:context xmlns:msink="http://schemas.microsoft.com/ink/2010/main" type="inkWord" rotatedBoundingBox="4190,3388 5892,3384 5894,4108 4192,4113"/>
              </emma:interpretation>
              <emma:one-of disjunction-type="recognition" id="oneOf1">
                <emma:interpretation id="interp5" emma:lang="fr-FR" emma:confidence="0">
                  <emma:literal>lun</emma:literal>
                </emma:interpretation>
                <emma:interpretation id="interp6" emma:lang="fr-FR" emma:confidence="0">
                  <emma:literal>en</emma:literal>
                </emma:interpretation>
                <emma:interpretation id="interp7" emma:lang="fr-FR" emma:confidence="0">
                  <emma:literal>bun</emma:literal>
                </emma:interpretation>
                <emma:interpretation id="interp8" emma:lang="fr-FR" emma:confidence="0">
                  <emma:literal>Cnn</emma:literal>
                </emma:interpretation>
                <emma:interpretation id="interp9" emma:lang="fr-FR" emma:confidence="0">
                  <emma:literal>ln</emma:literal>
                </emma:interpretation>
              </emma:one-of>
            </emma:emma>
          </inkml:annotationXML>
          <inkml:trace contextRef="#ctx0" brushRef="#br0" timeOffset="-1365.3567">2074 364 24 0,'12'-11'12'0,"13"-15"-7"0,-12 26 10 15,7-8-12-15,5 1 0 16,0-4 1-16,4-4 0 16,-4-3-5-16,4-1 1 15,0-6 3-15,0-1 1 16,0-4-1-16,-9 1 0 15,1-4-1-15,0-4 1 16,-5-3-1-16,-3-5 0 16,-9 9-1-16,-4-1 1 15,0 4-1-15,-8 3 0 0,-1 8 0 16,-7 7 1-16,-1 8-1 16,1 7 1-16,-5 7-1 15,-4 4 1-15,-8 12-1 16,0 6 1-16,-4 8-2 15,-1 0 0-15,-3 7 0 16,8 11 0-16,8-11-1 16,4 11 1-16,9 4-1 15,12 0 1-15,8 0 0 16,5-4 0-16,7-11-1 16,1-10 1-16,4-1 0 15,4-11 0-15,0-7-1 16,0-12 1-16,-4-3 0 15,0-7 1-15,-1-8-1 16,-3 0 0-16,0-10 0 16,-5 3 0-16,1-4 0 0,-5-4 1 15,1 5-1-15,-1 2 0 16,1 9 0-16,-5-1 0 16,0 4 0-16,0 4 0 15,1-1 0-15,-1 8 0 16,0 11 0-16,1-3 0 15,-1 6 0-15,0 5 0 16,0 3-1-16,1 0 1 16,-1-4 0-16,0-3 0 15,1 0 0-15,3-4 0 16,0 0 0-16,1-11 0 0,-1 0 0 16,9 0 0-16,0-7-1 15,-5-1 0-15,1 1 1 16,-1-8 0-16,1 4 0 15,0-4 0-15,-1 4 0 16,1-3 0-16,-1 3 1 16,-3 3 0-16,-1 4-1 15,0 4 0-15,1 8 0 16,-5 3 0-16,-4 11 0 16,5-4 0-16,3 1 0 15,0-5 1-15,-3 1-7 16,7 0 0-16,5-4-7 15,0-4 0-15</inkml:trace>
          <inkml:trace contextRef="#ctx0" brushRef="#br0" timeOffset="-525.4669">3267 467 38 0,'-4'0'19'0,"8"7"-19"15,-4-7 28-15,0 0-26 16,4-7 1-16,-4 7 0 16,4-11 0-16,0 0-4 15,0-1 0-15,4-2 3 0,1-5 1 16,7-3-2-16,-3-3 1 16,3 6-1-16,-3 4 0 15,-1 1 0-15,-4 6 1 16,1 1-2-16,-1 0 1 15,0 3-1-15,-4 4 1 16,5 0-1-16,-1 0 0 16,0 7 0-16,1 4 0 15,-5 4 0-15,4 0 0 16,0-1 0-16,1 5 0 16,3 7-1-16,-4-12 1 15,1 5 0-15,3-5 1 0,0-2-1 16,1-1 0-16,-5-4-1 15,0-3 1-15,5-4 0 16,-1-8 1-16,-3 1-1 16,-1-4 0-16,0 3 1 15,-4-6 0-15,5-5-1 16,-1 1 1-16,0 3-1 16,0 1 1-16,1-1-1 15,-1 0 1-15,0 4-1 16,1 0 0-16,-1 4 0 15,-4 3 1-15,4 11-1 16,1-3 0-16,-1 7 0 16,-4 0 0-16,0 11 0 15,0 0 1-15,5 8-4 0,-1-5 1 16,0-2-4-16,0 2 0 16,1-6-8-16,3-1 0 15</inkml:trace>
        </inkml:traceGroup>
        <inkml:traceGroup>
          <inkml:annotationXML>
            <emma:emma xmlns:emma="http://www.w3.org/2003/04/emma" version="1.0">
              <emma:interpretation id="{4A1F3080-7ADF-4200-BFF0-F899F9C07C03}" emma:medium="tactile" emma:mode="ink">
                <msink:context xmlns:msink="http://schemas.microsoft.com/ink/2010/main" type="inkWord" rotatedBoundingBox="8385,3401 13392,3387 13396,4789 8388,4802"/>
              </emma:interpretation>
              <emma:one-of disjunction-type="recognition" id="oneOf2">
                <emma:interpretation id="interp10" emma:lang="fr-FR" emma:confidence="0">
                  <emma:literal>"alticole)</emma:literal>
                </emma:interpretation>
                <emma:interpretation id="interp11" emma:lang="fr-FR" emma:confidence="0">
                  <emma:literal>"articula)</emma:literal>
                </emma:interpretation>
                <emma:interpretation id="interp12" emma:lang="fr-FR" emma:confidence="0">
                  <emma:literal>"asticota)</emma:literal>
                </emma:interpretation>
                <emma:interpretation id="interp13" emma:lang="fr-FR" emma:confidence="0">
                  <emma:literal>"articule)</emma:literal>
                </emma:interpretation>
                <emma:interpretation id="interp14" emma:lang="fr-FR" emma:confidence="0">
                  <emma:literal>%)+w(1)</emma:literal>
                </emma:interpretation>
              </emma:one-of>
            </emma:emma>
          </inkml:annotationXML>
          <inkml:trace contextRef="#ctx0" brushRef="#br0" timeOffset="4085.1027">7818 437 42 0,'13'15'21'0,"32"-30"-22"16,-28 11 29-16,4 1-28 15,12-1 1-15,4-3-1 16,0 3 0-16,-4-7-1 16,5 0 1-16,-1 7-1 0,0-3 1 15,0 0-7-15,-3-8 0 16,-5 4-4-16,-9 3 0 16</inkml:trace>
          <inkml:trace contextRef="#ctx0" brushRef="#br0" timeOffset="4385.4914">8166 146 39 0,'-8'0'19'0,"4"-7"-18"16,4 7 33-16,0 4-31 16,0 3 0-16,0 4 1 15,0 8 0-15,0 14-6 16,0 3 1-16,4 12 3 16,0 4 0-16,0-1-2 15,0 1 1-15,0-8-6 16,1-3 0-16,3-5-9 15,4-10 1-15</inkml:trace>
          <inkml:trace contextRef="#ctx0" brushRef="#br0" timeOffset="5179.9165">8833 202 30 0,'4'-4'15'0,"0"-7"-5"15,-4 11 16-15,-4-4-24 16,0 4 0-16,-4 4 2 16,-1 3 0-16,-3 1-5 15,-5 6 0-15,1 5 3 16,-1 6 1-16,1 9-2 0,7-1 1 16,5 4-2-16,8-1 1 15,5-3-1-15,3-3 0 16,5-8 0-16,3-7 0 15,9-4-1-15,9-8 1 16,-1-10 0-16,0-8 0 16,-4-3 0-16,-4-8 0 15,-4-3 1-15,-4 10 0 16,-9-14-1-16,-3 15 1 16,-5 7 0-16,-4 3 0 15,-4 5 0-15,4 6 0 0,0 8-1 16,0 1 0-16,4 2 0 15,4 8 0-15,17-3-1 16,0-5 1-16,4 1 0 16,8-4 0-16,-4-3 0 15,0-5 0-15,0-6 1 16,1-5 0-16,-10-10 1 16,-3-1 1-16,0-10 0 15,-5-4 0-15,-3 7 0 16,-9-7 0-16,-4 0-1 15,0 0 1-15,-8 3-2 16,-9 8 0-16,0-4-5 16,1 12 0-16,-5-1-12 15,5 0 0-15</inkml:trace>
          <inkml:trace contextRef="#ctx0" brushRef="#br0" timeOffset="5975.4921">9993-152 38 0,'-5'-3'19'0,"1"-23"-12"16,4 26 20-16,0 3-24 16,-8-3 0-16,0 11 1 15,-5 4 1-15,-3 11-6 16,-9 18 0-16,-8 15 4 15,4 15 1-15,0 14-3 16,4 4 1-16,4 11-1 16,5-7 0-16,7-8-1 15,5-11 1-15,4-14-4 16,13-11 1-16,12-12-5 16,8-14 0-16,4-15-8 0,13-7 1 15</inkml:trace>
          <inkml:trace contextRef="#ctx0" brushRef="#br0" timeOffset="6380.9455">10138 316 39 0,'12'-4'19'0,"17"-18"-19"0,-17 15 30 0,9-1-29 16,0-7 1-16,4-3 2 15,4-4 1-15,0-4-6 16,4 0 1-16,4-3 3 16,-4-4 1-16,0 0-1 15,-8 0 1-15,-4 7-1 16,-5 11 0-16,-7 4-1 15,-1 15 1-15,0 3-2 16,-12 12 1-16,0 14-1 16,0 3 1-16,0 5-2 15,0-1 1-15,4 8-2 16,0-4 1-16,8-7-2 16,-4 4 0-16,4-4-5 15,-8-8 1-15,4-3-9 0,-4-4 1 16,-4-7-2-16,0 3 0 15</inkml:trace>
          <inkml:trace contextRef="#ctx0" brushRef="#br0" timeOffset="6576.7984">10175 651 37 0,'-17'3'18'0,"30"-6"-19"0,-9 3 35 15,8-8-33-15,5 1 0 16,8-4 1-16,4 0 0 15,20-4-3-15,-3 0 1 0,4 1 1 16,-1-1 0-16,5 4-1 16,-8 0 1-16,-5 4-4 15,-4-1 1-15,-3 1-10 16,-1-1 1-16</inkml:trace>
          <inkml:trace contextRef="#ctx0" brushRef="#br0" timeOffset="6966.2168">11165-192 33 0,'-4'-4'16'0,"-1"8"-9"0,5-4 19 16,0 3-24-16,0 1 0 15,5 3 2-15,3 4 1 16,0 4-5-16,0 0 1 16,5 14 3-16,-1 8 1 15,5 4-1-15,-1 7 0 16,-3 7-1-16,-1 11 0 0,-4 0-1 15,-8 1 0-15,-8 2-1 16,-13 1 1-16,-7-3-1 16,-10-8 0-16,1-4-3 15,-4-4 0-15,-1-10-8 16,1-8 1-16,8-7-7 16,8-15 0-16</inkml:trace>
          <inkml:trace contextRef="#ctx0" brushRef="#br0" timeOffset="2012.0536">6327 180 42 0,'-4'-12'21'0,"0"-2"-16"0,4 10 34 0,0 4-37 16,-4 0 0-16,4 0 1 15,-4 0 0-15,4 7-4 16,-4 8 1-16,-1 4 2 16,1 14 0-16,0 7-1 15,0 12 0-15,0-1-4 16,-4 8 0-16,3-7-13 15,1 3 1-15</inkml:trace>
          <inkml:trace contextRef="#ctx0" brushRef="#br0" timeOffset="2388.251">6808 349 36 0,'-17'4'18'0,"1"7"-12"0,11-8 19 15,-3 12-24-15,0-4 1 16,-5 7 1-16,1 1 1 16,-5 7-4-16,-7 3 0 0,-14 12 2 15,1 3 1-15,-4-4-2 16,-5 8 1-16,1 0-1 16,-1 0 0-16,5 3-2 15,3-3 0-15,9-4-8 16,4-11 1-16,13-7-5 15,0-7 0-15</inkml:trace>
          <inkml:trace contextRef="#ctx0" brushRef="#br0" timeOffset="3062.6867">6567 791 29 0,'21'-11'14'0,"21"-4"-5"0,-34 11 19 0,-4 0-26 15,8 1 1-15,1-1 1 16,-5 4 1-16,9 0-6 15,-1 4 1-15,1 3 3 16,8 8 1-16,-5 3-2 16,-3 4 1-16,0 8-1 15,-5-1 1-15,0 1-2 16,1 3 1-16,-5 0-1 16,0-7 0-16,1-4-1 15,-1 0 1-15,0-4-1 16,1 1 1-16,-5-12-1 15,0-3 0-15,-4-1 0 16,0-6 1-16,-4-8-1 0,0-8 1 16,-1 5-1-16,-3 2 0 15,-4-6 1-15,-5 0 0 16,1 7 0-16,-9 0 1 16,0 11 0-16,-4 3 0 15,-13 8 0-15,9 11 0 16,0 4-1-16,8 0 0 31,13 18-3-31,4-11 1 16,8-7-7-16,4 0 0 15,8-8-9-15,5-10 0 0</inkml:trace>
          <inkml:trace contextRef="#ctx0" brushRef="#br0" timeOffset="3543.4164">7214 139 34 0,'20'-15'17'0,"-20"-7"-12"0,0 22 20 16,9-3-21-16,-9-1 0 15,4 0 4-15,0 0 1 16,-4 4-11-16,8 0 0 16,0 8 7-16,9 7 0 0,4 7-2 15,12 7 0-15,-4 15-2 16,0 11 0-16,-4 15 0 16,-5 8 0-16,-7-5 0 15,-5 8 0-15,-12-3 0 16,-8 10 0-16,-1-3-1 15,-12-8 0-15,-4-11-8 16,0-3 0-16,-8-26-8 16,4-8 1-16</inkml:trace>
        </inkml:traceGroup>
      </inkml:traceGroup>
    </inkml:traceGroup>
    <inkml:traceGroup>
      <inkml:annotationXML>
        <emma:emma xmlns:emma="http://www.w3.org/2003/04/emma" version="1.0">
          <emma:interpretation id="{EDE153A3-67F8-450F-B0E7-4F846BA52FBE}" emma:medium="tactile" emma:mode="ink">
            <msink:context xmlns:msink="http://schemas.microsoft.com/ink/2010/main" type="paragraph" rotatedBoundingBox="2613,5457 15468,5306 15487,6923 2632,70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A2A28D-27EE-4A55-AD0C-8C5117A2697F}" emma:medium="tactile" emma:mode="ink">
              <msink:context xmlns:msink="http://schemas.microsoft.com/ink/2010/main" type="inkBullet" rotatedBoundingBox="2614,5528 4189,5510 4202,6592 2627,6610"/>
            </emma:interpretation>
            <emma:one-of disjunction-type="recognition" id="oneOf3">
              <emma:interpretation id="interp15" emma:lang="fr-FR" emma:confidence="0">
                <emma:literal>P :</emma:literal>
              </emma:interpretation>
              <emma:interpretation id="interp16" emma:lang="fr-FR" emma:confidence="0">
                <emma:literal>Pi</emma:literal>
              </emma:interpretation>
              <emma:interpretation id="interp17" emma:lang="fr-FR" emma:confidence="0">
                <emma:literal>J :</emma:literal>
              </emma:interpretation>
              <emma:interpretation id="interp18" emma:lang="fr-FR" emma:confidence="0">
                <emma:literal>PI</emma:literal>
              </emma:interpretation>
              <emma:interpretation id="interp19" emma:lang="fr-FR" emma:confidence="0">
                <emma:literal>PE</emma:literal>
              </emma:interpretation>
            </emma:one-of>
          </emma:emma>
        </inkml:annotationXML>
        <inkml:trace contextRef="#ctx0" brushRef="#br0" timeOffset="1.1949E6">778 2353 29 0,'-24'15'14'0,"4"-12"-3"0,12-3 14 15,0 4-24-15,-4-1 1 16,-4-3 2-16,0 0 0 16,1 0-3-16,-5-3 0 15,-4 3 3-15,0-4 1 16,4-3-1-16,4-4 1 15,0-3-2-15,1-3 1 16,3-8-3-16,4 0 1 16,4 4-2-16,4-11 1 15,12 1-1-15,12-8 1 16,15 4-2-16,5-8 1 0,0 8-1 16,7-4 1-16,1 4-1 15,3 14 1-15,1 21 0 16,-5 3 0-16,13 11 0 15,-5 14 0-15,1-3 0 16,-8 7 1-16,-13 0-1 16,-7-4 1-16,-4 0-1 15,-8 0 1-15,-12 4-1 16,-12 0 0-16,-8-4-2 16,-20 4 0-16,0 10-3 15,-3-10 1-15,-1 0-2 16,0-4 0-16,4-10-5 15,1-8 1-15,3-3-3 16,8-10 0-16</inkml:trace>
        <inkml:trace contextRef="#ctx0" brushRef="#br0" timeOffset="1.19529E6">877 2297 35 0,'-16'7'17'0,"4"14"-18"0,12-17 31 15,0-1-30-15,0 1 1 0,0 3-1 16,0 0 1-16,4 0-1 16,4 7 1-16,0-3 0 15,8 3 0-15,4 3 0 16,3 5 1-16,5-1-1 15,0 3 1-15,0 1 0 16,0 10 1-16,-5-3 0 16,1 7 0-16,-8-4 1 15,-8 4 0-15,-4-4 0 16,-12 4 0-16,-4 0-1 16,-12 0 1-16,-7-4-2 15,-9-3 1-15,0 3-2 16,-3-3 0-16,-5-4-3 15,-8-7 1-15,-3-17-8 16,-1-4 0-16,13-4-8 16,3-10 0-16</inkml:trace>
        <inkml:trace contextRef="#ctx0" brushRef="#br0" timeOffset="1.19598E6">2000 2893 30 0,'12'7'15'0,"-4"0"-20"16,0-10 22-16,0 3-31 15,8 0 0-15</inkml:trace>
        <inkml:trace contextRef="#ctx0" brushRef="#br0" timeOffset="1.19583E6">2068 2562 45 0,'-4'3'22'0,"-4"-13"-24"0,8 10 34 16,0 0-32-16,0 0 0 16,0 0-2-16,0 0 1 15,4 0-5-15,0 0 1 16,4 0-7-16,-1 0 0 16</inkml:trace>
      </inkml:traceGroup>
      <inkml:traceGroup>
        <inkml:annotationXML>
          <emma:emma xmlns:emma="http://www.w3.org/2003/04/emma" version="1.0">
            <emma:interpretation id="{17EB1881-A590-40BD-8BE6-875BFDF249D4}" emma:medium="tactile" emma:mode="ink">
              <msink:context xmlns:msink="http://schemas.microsoft.com/ink/2010/main" type="line" rotatedBoundingBox="4947,5430 15468,5306 15487,6923 4966,7047"/>
            </emma:interpretation>
          </emma:emma>
        </inkml:annotationXML>
        <inkml:traceGroup>
          <inkml:annotationXML>
            <emma:emma xmlns:emma="http://www.w3.org/2003/04/emma" version="1.0">
              <emma:interpretation id="{394539B5-C884-4380-886F-13660CA89EFA}" emma:medium="tactile" emma:mode="ink">
                <msink:context xmlns:msink="http://schemas.microsoft.com/ink/2010/main" type="inkWord" rotatedBoundingBox="4948,5573 9096,5524 9114,6998 4966,7047"/>
              </emma:interpretation>
              <emma:one-of disjunction-type="recognition" id="oneOf4">
                <emma:interpretation id="interp20" emma:lang="fr-FR" emma:confidence="0">
                  <emma:literal>larget</emma:literal>
                </emma:interpretation>
                <emma:interpretation id="interp21" emma:lang="fr-FR" emma:confidence="0">
                  <emma:literal>Larget</emma:literal>
                </emma:interpretation>
                <emma:interpretation id="interp22" emma:lang="fr-FR" emma:confidence="0">
                  <emma:literal>langent</emma:literal>
                </emma:interpretation>
                <emma:interpretation id="interp23" emma:lang="fr-FR" emma:confidence="0">
                  <emma:literal>largets</emma:literal>
                </emma:interpretation>
                <emma:interpretation id="interp24" emma:lang="fr-FR" emma:confidence="0">
                  <emma:literal>Langent</emma:literal>
                </emma:interpretation>
              </emma:one-of>
            </emma:emma>
          </inkml:annotationXML>
          <inkml:trace contextRef="#ctx0" brushRef="#br0" timeOffset="1.19777E6">2853 2523 26 0,'4'14'13'0,"12"0"-8"16,-8-17 13-16,0-5-17 16,4 1 0-16,0-3 1 15,4-1 1-15,8-10-3 16,11-4 1-16,1-3 1 16,4-7 1-16,-4-7-1 0,-1-4 0 15,-7-4 0-15,0 4 0 16,-12-3-1-16,-8 0 0 15,-8 3 0-15,-4 14 0 16,-8 4 0-16,-8 10 0 16,-8 7 0-16,-8 15 0 15,1 7 0-15,-5 17 0 16,0 7-1-16,1 15 1 16,-1 17-1-16,8 7 1 15,8 7-2-15,4 11 1 0,13-8 0 16,7-3 0-16,7 1-1 15,9-12 1-15,8-17 0 16,12-7 0-16,12-11-1 16,3-7 1-16,5-6-1 15,-9-8 1-15,-3-7-1 16,-4-4 1-16,-1-6-1 16,-3-4 0-16,-4 0 0 15,0-4 1-15,-1 1 0 16,1-5 0-16,-4 1 0 15,0 0 0-15,-5 0 0 16,5 0 0-16,8-11 0 16,0 1 0-16,-5-5 0 15,1-2 0-15,-8-5 0 16,-4 1 0-16,-8-4 0 16,-12 7 1-16,-8 4 0 0,-12 0 0 15,-4 14-1-15,-4 14 1 16,-3 3-1-16,-1 15 1 15,0 3-1-15,-8 7 0 16,9 8-1-16,3 6 1 16,8-3-1-16,4 0 1 15,8-4-1-15,8 0 1 16,8-7-1-16,8-3 1 16,8-7-1-16,0-11 1 15,3-7-1-15,-3-11 1 16,12-3-1-16,-4 0 1 15,-8-11-1-15,-1 1 1 16,-3-1-1-16,-8-7 1 0,-8 8-1 16,-4-1 1-16,-8 11 0 15,0 10 1-15,4 8-1 16,0 6 0-16,8 4 0 16,4 4 0-16,4 0 0 15,0-4 0-15,12 10 0 16,8 1 0-1,11 3-1 1,-7-10 1-16,0-7 0 16,-1-8 0-16,1-6 0 15,0-8 0-15,0-3 0 16,-1-4 0-16,1-10 0 16,4 0 1-16,-1-11-1 0,1 7 1 15,-4 1-1-15,-4-1 1 16,-1 11-1-16,1-1 1 15,-4 1-1-15,-4 14 0 16,-4 7 1-16,3 7 0 16,-7 4-1-16,0 3 1 15,0 11 0-15,-4 10 1 16,0 0 0-16,-4-3 0 16,4-4-1-16,0 0 1 15,7-6-3-15,5-5 0 0,12-6-7 16,8-8 1-1,19-3-6-15,5-7 0 0</inkml:trace>
          <inkml:trace contextRef="#ctx0" brushRef="#br0" timeOffset="1.19928E6">5108 2823 29 0,'0'10'14'0,"24"-24"-8"0,-20 14 21 15,4-3-26-15,-1-8 0 16,5-3 1-16,0 0 0 0,4-4-2 15,-4-3 0-15,4 0 2 16,-8-7 0-16,-4 3-1 16,-4-3 1-16,-4 7-1 15,-4 3 0-15,-8 4-1 16,0 7 1-16,-8 14 0 16,-3 7 0-16,-5 0-1 15,0 7 1-15,4 11-1 16,5 0 1-16,7-8-1 15,8-2 0-15,12-1-1 16,4-4 1-16,11-2 0 16,1-5 0-16,4-6 0 15,0-1 0-15,0 1-1 16,0-8 1-16,-5-3 0 16,-3-3 1-16,0 2-1 15,-8 1 0-15,0 4 0 0,4 6 0 16,-8 1 0-16,0 3 0 15,0 4 0-15,4 6 0 16,4 8 0-16,4 3 0 16,-1-3-1-16,5 10 1 15,0 0 0-15,-4 8 0 16,-4-1 1-16,-4 0 0 16,-4 4 0-16,-8 4 1 15,-8-1-1-15,-12-6 1 16,0-5-1-16,-3 1 1 15,-1-11-2-15,-8-6 1 16,0-5-1-16,1-10 1 0,3-3-1 16,4-8 0-16,8-10-1 15,12-11 0-15,12-6 0 16,12-19 0-16,4-3-1 16,8 0 1-16,11 4 0 15,9-4 0-15,12 0 1 16,7 0 0-16,8 0-1 15,1 4 1-15,-9-4 0 16,-3 0 0-16,-9 0 0 16,-3-3 0-16,-8-1 1 15,-5 4 0-15,-15 11 0 16,-8 3 0-16,-4 4 0 16,-8 3 0-16,-8 7 0 15,-4 8 0-15,-4 6-1 16,0 8 1-16,-8 3-2 0,5 7 1 15,-5 10 0-15,8 15 0 16,0 10-1-16,8 4 1 16,4 11-1-16,4-4 1 15,4-4-1-15,4-10 0 16,12-4 0-16,-5-10 1 16,9-8-1-16,8-6 0 15,0-11 1-15,3 0 0 16,13-7-1-16,3-14 1 15,5-4 0-15,-4 0 0 16,-9-3 0-16,-7 7 0 16,-4 10 0-16,-5 8 1 0,1-8-1 15,-12 11 0-15,0 14 0 16,-4-6 0-16,-4 9 1 16,-8 4 1-16,-4 1-1 15,-4-5 1-15,-4 8-1 16,-8 0 1-16,-8-1-1 15,0 1 0-15,-4-4-1 16,5-3 1-16,3-8-2 16,4-6 1-16,4-8-1 15,8-10 1-15,4-7-2 16,12-14 1-16,4-4-1 16,8-17 1-16,-1-8 0 15,9-3 0-15,0 0 0 16,0 0 0-16,-1 10 1 0,1 12 0 15,-4-5 0-15,-4 15 0 16,-4 10 0-16,-5 7 0 16,-3 11 1-16,0 7 0 15,-4 18-1-15,0 10 1 16,-4 11 0-16,0 14 1 16,-4 4-1-16,4-1 0 15,-4 4-1-15,4 0 0 16,0-14-3-16,-4-4 0 15,0-7-4-15,0-6 0 16,0-8-6-16,-4-7 0 0</inkml:trace>
          <inkml:trace contextRef="#ctx0" brushRef="#br0" timeOffset="1.1994E6">6624 2717 39 0,'8'-57'19'0,"20"26"-22"16,-16 17 32-16,7-1-29 15,9-2 1-15,4-1-1 16,4 1 1-16,7 2-3 15,1-6 0-15,8-7-8 16,7-4 0-16</inkml:trace>
        </inkml:traceGroup>
        <inkml:traceGroup>
          <inkml:annotationXML>
            <emma:emma xmlns:emma="http://www.w3.org/2003/04/emma" version="1.0">
              <emma:interpretation id="{F0752526-4B7E-4DF9-9E44-2A8B68870172}" emma:medium="tactile" emma:mode="ink">
                <msink:context xmlns:msink="http://schemas.microsoft.com/ink/2010/main" type="inkWord" rotatedBoundingBox="9493,5376 11966,5347 11984,6890 9511,6919"/>
              </emma:interpretation>
              <emma:one-of disjunction-type="recognition" id="oneOf5">
                <emma:interpretation id="interp25" emma:lang="fr-FR" emma:confidence="0">
                  <emma:literal>pause</emma:literal>
                </emma:interpretation>
                <emma:interpretation id="interp26" emma:lang="fr-FR" emma:confidence="0">
                  <emma:literal>pat</emma:literal>
                </emma:interpretation>
                <emma:interpretation id="interp27" emma:lang="fr-FR" emma:confidence="0">
                  <emma:literal>panse</emma:literal>
                </emma:interpretation>
                <emma:interpretation id="interp28" emma:lang="fr-FR" emma:confidence="0">
                  <emma:literal>pate</emma:literal>
                </emma:interpretation>
                <emma:interpretation id="interp29" emma:lang="fr-FR" emma:confidence="0">
                  <emma:literal>pare</emma:literal>
                </emma:interpretation>
              </emma:one-of>
            </emma:emma>
          </inkml:annotationXML>
          <inkml:trace contextRef="#ctx0" brushRef="#br0" timeOffset="1.20119E6">7387 2463 36 0,'-4'-14'18'0,"8"14"-19"15,0 3 25-15,4 4-23 16,0 7 1-16,4 15 0 16,0 20 1-16,0 11-4 15,-4 18 1-15,3 3 2 16,5 7 0-16,-4 4-1 15,-4-4 0-15,0-10-1 16,-4-11 1-16,4-14-1 0,0-11 0 16,0-10-1-16,-4-11 1 15,-4-18-1-15,8-17 1 16,-8-7-1-16,0 0 1 16,-4-14 0-16,4-15 0 15,0 4-1-15,4-3 1 16,4 0 0-16,4 6 1 15,4-3-1-15,-1 8 1 16,5-1-1-16,4 11 1 16,4-1-1-16,4 8 1 0,3 0-1 15,5 3 1-15,8 8-2 16,7-4 1-16,5-4 0 16,-5 7 0-16,5-10 0 15,-13 0 1-15,-3-7 0 16,-8 0 0-16,-4-4 0 15,-9-3 1-15,-7 10 0 16,-4-7 0-16,-8 7-1 16,-8 1 0-16,-4 6 0 15,-8 4 0-15,-7 3-1 16,-9 15 0-16,0 3 0 16,-8 14 0-16,5 7-1 15,7 8 1-15,4-5 0 16,16 5 0-16,12-1-1 15,8-3 1-15,12-4-1 16,0-3 1-16,-1-11-1 0,5 0 0 16,0-11 0-16,0-3 1 15,-4-10 0-15,-5-1 0 16,1-3 0-16,-4 4 1 16,-4-1-1-16,-4-3 0 15,0 7 0-15,-4 3 0 16,4 8-1-16,0 6 1 15,0 8-1-15,8-4 1 16,3 0 0-16,5 4 0 16,0-4-1-16,4-3 0 15,12-8 0-15,7-6 1 0,5-15-1 16,3-3 0-16,-3-15-1 16,-8-6 1-16,-5-7 1 15,-7-1 0-15,-4-6 0 16,-8-1 0-16,-4-3 0 15,-5-7 1-15,1 7-1 16,-4 11 0-16,0 0 0 16,-4 6 1-1,0 26 0 1,-4 17 0-16,0 17-1 16,0 19 1-16,0 16 0 15,0 23 0-15,0 13-1 16,0 4 0-16,0-15 1 15,-4-6 0-15,0-11 0 16,0-7 0-16,4-15-1 16,0-6 0-16,0-11-1 15,0-10 1-15,0-8-1 0,4-6 0 16,0-11 0-16,4-14 0 16,0-8 1-16,0-2 0 15,0-12 0-15,4 4 0 16,4 4-1-16,0 0 1 15,3 6 0-15,1 5 0 16,4 2-1-16,0 1 1 16,0 7 0-16,11 0 0 15,13-4 0-15,0 7 0 0,3-3-1 16,-3-4 1-16,-4-3 0 16,-5-7 0-16,1-4 0 15,-8-3 1-15,-8-4-1 16,-9 0 1-16,-3-3-1 15,-8 6 1-15,-4 4-1 16,-8 8 1-16,0 3 0 16,1 6 0-16,-5 12 0 15,-4 3 1-15,0 24-1 16,0 15 1-16,4 21-1 16,4 18 0-16,0 6-1 15,8 8 0-15,0 7-1 16,8-8 1-16,4 1 0 15,-4-11 1-15,0-10-1 16,0-8 0-16,0-14 0 16,0-6 1-16,0-8-2 0,0-10 1 15,0-4-1-15,-1-7 0 16,9-11-1-16,0-3 1 16,4-7 0-16,0 0 0 15,4 7 0-15,-4-4 0 16,-1 8 2-16,1 10 0 15,-4 7 1-15,0 0 0 16,0 4-1-16,-4 3 1 16,12-3-2-16,3-1 0 15,9-10-13-15,12-10 0 0</inkml:trace>
        </inkml:traceGroup>
        <inkml:traceGroup>
          <inkml:annotationXML>
            <emma:emma xmlns:emma="http://www.w3.org/2003/04/emma" version="1.0">
              <emma:interpretation id="{98E0785A-5A4A-45B2-99BA-7669CD848CDE}" emma:medium="tactile" emma:mode="ink">
                <msink:context xmlns:msink="http://schemas.microsoft.com/ink/2010/main" type="inkWord" rotatedBoundingBox="12960,5662 14064,5649 14073,6387 12969,6400"/>
              </emma:interpretation>
              <emma:one-of disjunction-type="recognition" id="oneOf6">
                <emma:interpretation id="interp30" emma:lang="fr-FR" emma:confidence="0">
                  <emma:literal>in</emma:literal>
                </emma:interpretation>
                <emma:interpretation id="interp31" emma:lang="fr-FR" emma:confidence="0">
                  <emma:literal>In</emma:literal>
                </emma:interpretation>
                <emma:interpretation id="interp32" emma:lang="fr-FR" emma:confidence="0">
                  <emma:literal>ini</emma:literal>
                </emma:interpretation>
                <emma:interpretation id="interp33" emma:lang="fr-FR" emma:confidence="0">
                  <emma:literal>inf</emma:literal>
                </emma:interpretation>
                <emma:interpretation id="interp34" emma:lang="fr-FR" emma:confidence="0">
                  <emma:literal>ion</emma:literal>
                </emma:interpretation>
              </emma:one-of>
            </emma:emma>
          </inkml:annotationXML>
          <inkml:trace contextRef="#ctx0" brushRef="#br0" timeOffset="1.20278E6">10883 2350 39 0,'-8'7'19'0,"0"7"-14"0,4-10 19 15,0 3-24-15,-4 7 0 16,4 7 1-16,4 7 0 16,4 11-1-16,4 0 0 15,4 0 1-15,0 10 0 0,8-3-1 16,3-11 1-16,1-7-8 15,0-3 0-15,12-4-5 16,-4-3 1-16</inkml:trace>
          <inkml:trace contextRef="#ctx0" brushRef="#br0" timeOffset="1.20295E6">11049 2135 42 0,'-31'-32'21'0,"31"21"-29"16,8 11 37-16,0-3-39 15,7-1 0-15,9-3-11 16,8 4 1-16</inkml:trace>
          <inkml:trace contextRef="#ctx0" brushRef="#br0" timeOffset="1.20362E6">11232 2809 37 0,'0'3'18'0,"8"-6"-19"15,0-1 30-15,0-14-28 16,4 8 0-16,4-11 2 16,-4-4 0-16,-1-3-3 15,1 3 0-15,0-17 2 16,0-1 0-16,0 8 0 16,0 0 0-16,-4 3-1 15,0 7 1-15,-4 8-1 0,0 3 0 16,4 14 0-16,0 10 0 15,0 8-1-15,4 10 1 16,-5 4-1-16,1 3 1 16,4 0-1-16,0-3 0 15,4-11-1-15,0 4 1 16,4-14 0-16,0-11 0 16,0-7-1-16,-1-11 1 15,1-7 0-15,8 1 0 16,0 2 0-16,0-9 1 15,-9 13-1-15,-3-10 1 0,0 3 0 16,0 11 0-16,-4 10 0 16,0 4 0-16,4 7 0 15,0 8 1-15,-1 9-2 16,1 4 1-16,0 8-4 16,8-1 1-1,12 14-13 1,7-6 1-16</inkml:trace>
        </inkml:traceGroup>
        <inkml:traceGroup>
          <inkml:annotationXML>
            <emma:emma xmlns:emma="http://www.w3.org/2003/04/emma" version="1.0">
              <emma:interpretation id="{0710E04B-08B9-475D-AAB2-BB5557865FDC}" emma:medium="tactile" emma:mode="ink">
                <msink:context xmlns:msink="http://schemas.microsoft.com/ink/2010/main" type="inkWord" rotatedBoundingBox="14697,5498 15471,5489 15480,6297 14706,6306"/>
              </emma:interpretation>
              <emma:one-of disjunction-type="recognition" id="oneOf7">
                <emma:interpretation id="interp35" emma:lang="fr-FR" emma:confidence="0">
                  <emma:literal>G</emma:literal>
                </emma:interpretation>
                <emma:interpretation id="interp36" emma:lang="fr-FR" emma:confidence="0">
                  <emma:literal>g</emma:literal>
                </emma:interpretation>
                <emma:interpretation id="interp37" emma:lang="fr-FR" emma:confidence="0">
                  <emma:literal>a</emma:literal>
                </emma:interpretation>
                <emma:interpretation id="interp38" emma:lang="fr-FR" emma:confidence="0">
                  <emma:literal>C</emma:literal>
                </emma:interpretation>
                <emma:interpretation id="interp39" emma:lang="fr-FR" emma:confidence="0">
                  <emma:literal>T</emma:literal>
                </emma:interpretation>
              </emma:one-of>
            </emma:emma>
          </inkml:annotationXML>
          <inkml:trace contextRef="#ctx0" brushRef="#br0" timeOffset="1.20425E6">12855 1962 37 0,'0'-11'18'0,"0"4"-13"0,0 0 20 16,0 0-24-16,-4 0 0 0,-4-4 1 15,-3 11 1-15,-5 0-3 16,-4 7 0-16,-4 8 2 16,-4-1 1-16,-4 21-1 15,1 7 1-15,-1 1-2 16,4 13 1-16,8 4-1 16,8 18 0-16,8 3-1 15,4-7 1-15,8 0-1 16,4-14 0-16,12-11 0 15,4-6 0-15,12-4 0 16,-1-11 0-16,1-18 0 16,8-10 0-16,-1-10 0 15,-3-8 1-15,-8-3-1 16,-9-11 0-16,-11 1 0 16,-8-12 1-16,-12 4-1 15,-12 8 1-15,-7 2-1 16,-5 8 0-16,0 4 0 15,-4 6 1-15,0 4-1 0,5 0 0 16,7 7 0-16,4-7 0 16,8 14-1-16,4 0 1 15,12 4-1-15,12-1 1 16,20 4 0-16,15-7 0 16,13 0 0-16,3-14 0 15,12 0-7-15,5-3 0 16,-1-8-7-16,-12 11 1 15</inkml:trace>
        </inkml:traceGroup>
      </inkml:traceGroup>
    </inkml:traceGroup>
    <inkml:traceGroup>
      <inkml:annotationXML>
        <emma:emma xmlns:emma="http://www.w3.org/2003/04/emma" version="1.0">
          <emma:interpretation id="{F4229829-7793-4EB0-9CBF-A84ED5B3BA16}" emma:medium="tactile" emma:mode="ink">
            <msink:context xmlns:msink="http://schemas.microsoft.com/ink/2010/main" type="paragraph" rotatedBoundingBox="1091,7435 14706,7278 14722,8745 1108,89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A8D9FF-3B65-4DA0-BA86-76E56E854622}" emma:medium="tactile" emma:mode="ink">
              <msink:context xmlns:msink="http://schemas.microsoft.com/ink/2010/main" type="inkBullet" rotatedBoundingBox="1100,8151 2108,8140 2114,8674 1106,8686"/>
            </emma:interpretation>
            <emma:one-of disjunction-type="recognition" id="oneOf8">
              <emma:interpretation id="interp40" emma:lang="fr-FR" emma:confidence="0">
                <emma:literal>+</emma:literal>
              </emma:interpretation>
              <emma:interpretation id="interp41" emma:lang="fr-FR" emma:confidence="0">
                <emma:literal>»</emma:literal>
              </emma:interpretation>
              <emma:interpretation id="interp42" emma:lang="fr-FR" emma:confidence="0">
                <emma:literal>~</emma:literal>
              </emma:interpretation>
              <emma:interpretation id="interp43" emma:lang="fr-FR" emma:confidence="0">
                <emma:literal>&gt;</emma:literal>
              </emma:interpretation>
              <emma:interpretation id="interp44" emma:lang="fr-FR" emma:confidence="0">
                <emma:literal>"</emma:literal>
              </emma:interpretation>
            </emma:one-of>
          </emma:emma>
        </inkml:annotationXML>
        <inkml:trace contextRef="#ctx0" brushRef="#br0" timeOffset="1.26216E6">-1012 4714 31 0,'-4'4'15'0,"4"3"-2"16,0-7 15-16,0 3-27 15,4 1 1-15,0-1 2 16,4 1 1-16,11 3-6 15,1-4 1-15,8 1 3 0,8 0 0 16,3-4-1-16,9 3 1 16,12 1-2-16,3-1 0 15,-7 1-1-15,-5-4 1 16,-3 0-1-16,-1 0 0 16,1 0-1-16,4 0 1 15,-9 0-2-15,1-4 1 16,-8-3-3-16,-1 0 1 15,5 0-5-15,-4 0 0 16,-8 3-6-16,-5-3 0 16</inkml:trace>
        <inkml:trace contextRef="#ctx0" brushRef="#br0" timeOffset="1.26261E6">-261 4566 40 0,'-4'-7'20'0,"4"7"-22"16,0 0 35-16,0 0-32 0,4 3 1 16,-4-3 1-16,4 4 0 15,0 7-3-15,8-4 0 16,-1 3 2-16,5 4 0 16,4-7 0-16,0 11 1 15,4-7-1-15,4 3 1 16,-1 0-1-16,-3 0 1 15,0 0 0-15,-8 4 0 16,-4-1 0-16,-4 5 0 16,-4-1-1-16,-12 0 1 0,-12 0-1 15,-4 0 0-15,-8 11-2 16,-7 3 0-16,-9 8-8 16,-4-1 1-16,-11 14-11 15,-1-10 0-15</inkml:trace>
      </inkml:traceGroup>
      <inkml:traceGroup>
        <inkml:annotationXML>
          <emma:emma xmlns:emma="http://www.w3.org/2003/04/emma" version="1.0">
            <emma:interpretation id="{EECF77AE-46C1-470E-9649-1F603C256C06}" emma:medium="tactile" emma:mode="ink">
              <msink:context xmlns:msink="http://schemas.microsoft.com/ink/2010/main" type="line" rotatedBoundingBox="2694,7416 14706,7278 14722,8745 2711,8883"/>
            </emma:interpretation>
          </emma:emma>
        </inkml:annotationXML>
        <inkml:traceGroup>
          <inkml:annotationXML>
            <emma:emma xmlns:emma="http://www.w3.org/2003/04/emma" version="1.0">
              <emma:interpretation id="{C79E94F0-8627-4A00-B33C-928F5EE9D5A8}" emma:medium="tactile" emma:mode="ink">
                <msink:context xmlns:msink="http://schemas.microsoft.com/ink/2010/main" type="inkWord" rotatedBoundingBox="2694,7416 5521,7384 5538,8848 2711,8880"/>
              </emma:interpretation>
              <emma:one-of disjunction-type="recognition" id="oneOf9">
                <emma:interpretation id="interp45" emma:lang="fr-FR" emma:confidence="0">
                  <emma:literal>(Poli</emma:literal>
                </emma:interpretation>
                <emma:interpretation id="interp46" emma:lang="fr-FR" emma:confidence="0">
                  <emma:literal>Pol</emma:literal>
                </emma:interpretation>
                <emma:interpretation id="interp47" emma:lang="fr-FR" emma:confidence="0">
                  <emma:literal>Poli</emma:literal>
                </emma:interpretation>
                <emma:interpretation id="interp48" emma:lang="fr-FR" emma:confidence="0">
                  <emma:literal>(Pol</emma:literal>
                </emma:interpretation>
                <emma:interpretation id="interp49" emma:lang="fr-FR" emma:confidence="0">
                  <emma:literal>(Poil</emma:literal>
                </emma:interpretation>
              </emma:one-of>
            </emma:emma>
          </inkml:annotationXML>
          <inkml:trace contextRef="#ctx0" brushRef="#br0" timeOffset="1.21496E6">579 4023 31 0,'4'-8'15'0,"4"-16"-9"16,-8 24 16-16,0 0-20 15,0 0 0-15,4-7 1 16,-4 7 0-16,4 0-3 16,-4 7 0-16,4 7 3 15,-8 0 0-15,4 4 0 16,0 10 1-16,-4 7-2 16,0 11 1-16,4 11-2 15,0 13 1-15,0 4-1 16,0 0 0-16,8-7-1 0,0-3 0 15,0-4 0-15,4 0 0 16,0-14 0-16,0-4 0 16,0-14-3-16,-5-7 1 15,1-3-5-15,-4-7 0 16,0-4-6-16,4-11 0 16</inkml:trace>
          <inkml:trace contextRef="#ctx0" brushRef="#br0" timeOffset="1.21602E6">766 4002 34 0,'-8'-15'17'0,"16"-23"-20"0,4 30 30 16,-1 1-26-16,5-7 0 0,4 4 0 15,4-1 1-15,7 0-2 16,5 8 0-16,0 3 1 16,3 7 1-16,9 4-1 15,-5 10 1-15,1 4-1 16,-1-1 1-16,-3 8-1 15,-9 0 1-15,-3 3-1 16,-12-3 0-16,-8 0 0 16,-16 3 0-16,-8 1 0 15,-20-4 0-15,5 3 0 16,-1-7 1-16,-8-3-1 16,1-4 1-1,-5-10-4 1,13-4 0-16,7-11-5 15,12-3 1-15,12 0-8 0,16-14 1 16</inkml:trace>
          <inkml:trace contextRef="#ctx0" brushRef="#br0" timeOffset="1.21556E6">754 4838 29 0,'16'0'14'0,"4"3"-10"16,-13-3 19-16,5 0-23 15,4 0 1-15,4 0 0 16,4-3 0-16,4 3-1 15,3-4 0-15,-3 1 0 16,0-1 1-16,0 1-7 16,-8-1 0-16,-1-3-3 15,-3 0 0-15</inkml:trace>
          <inkml:trace contextRef="#ctx0" brushRef="#br0" timeOffset="1.21532E6">853 4037 27 0,'-4'-4'13'0,"4"-3"-7"16,0 7 17-16,0-7-23 16,0 7 1-16,0 0 2 15,4 7 0-15,0 0-3 16,0 0 1-16,0 11 2 16,0 7 0-16,0 10 0 15,0 14 0-15,4 8-1 16,-4 17 1-16,0 7-2 0,0-10 0 15,0-1-1-15,0-3 1 16,4-7-2-16,0-10 0 16,-5-8-5-16,5-10 1 15,-4-8-7-15,0-10 0 16</inkml:trace>
          <inkml:trace contextRef="#ctx0" brushRef="#br0" timeOffset="1.21662E6">1440 4725 36 0,'-7'-4'18'0,"3"8"-17"0,4-4 29 15,0 7-29-15,-4 3 0 16,-4 8 1-16,-4 7 0 16,0 7-3-16,0 3 1 15,4 7 1-15,4 4 0 16,4 0-1-16,4-4 1 16,8-3-1-16,0-7 0 15,4-7-1-15,4-15 1 16,7-6 0-16,5-11 0 15,0-8 0-15,-4-9 0 16,-1-8 0-16,-7-3 0 0,-4-4 1 16,-8 0 0-16,-12 4-1 15,-8-1 0-15,-4 5 0 16,-4-1 1-16,-3 11-1 16,3 3 1-16,0 4-3 15,4 7 1-15,0 0-11 16,4 7 1-16</inkml:trace>
          <inkml:trace contextRef="#ctx0" brushRef="#br0" timeOffset="1.21721E6">2480 3811 29 0,'-16'3'14'0,"5"1"-4"16,7-4 14-16,-12 0-22 16,0 3 0-16,-4 4 2 15,-4 4 0-15,4 7-4 16,-3 17 0-16,-5 0 4 16,0 15 0-16,0 17-1 15,4 24 1-15,1 19-1 16,7 13 0-16,8 1-2 15,16-1 0-15,8 1-1 16,11-15 0-16,9-6 0 0,16-15 1 16,11-18-3-16,5-13 0 15,-5-15-3-15,5-10 0 16,7-11-9-16,8-10 1 16</inkml:trace>
          <inkml:trace contextRef="#ctx0" brushRef="#br0" timeOffset="1.21787E6">3334 4132 28 0,'-8'0'14'0,"4"0"-3"0,4 0 15 0,0 0-24 15,0 0 0-15,0 0 2 16,0 0 0-16,0 3-4 15,0 8 0-15,0 7 4 16,0 10 1-16,4 21-2 16,4 8 0-16,0 17 0 15,0 0 0-15,-1 7-2 16,1-3 1-16,0 6-2 16,4-16 1-16,0-1-4 15,-4-7 0-15,0-15-11 16,-4-9 0-16</inkml:trace>
        </inkml:traceGroup>
        <inkml:traceGroup>
          <inkml:annotationXML>
            <emma:emma xmlns:emma="http://www.w3.org/2003/04/emma" version="1.0">
              <emma:interpretation id="{48E60D9A-F2DC-4B7B-A42D-66191A0EC419}" emma:medium="tactile" emma:mode="ink">
                <msink:context xmlns:msink="http://schemas.microsoft.com/ink/2010/main" type="inkWord" rotatedBoundingBox="6083,7520 7217,7507 7232,8766 6097,8779"/>
              </emma:interpretation>
              <emma:one-of disjunction-type="recognition" id="oneOf10">
                <emma:interpretation id="interp50" emma:lang="fr-FR" emma:confidence="0">
                  <emma:literal>Il</emma:literal>
                </emma:interpretation>
                <emma:interpretation id="interp51" emma:lang="fr-FR" emma:confidence="0">
                  <emma:literal>31</emma:literal>
                </emma:interpretation>
                <emma:interpretation id="interp52" emma:lang="fr-FR" emma:confidence="0">
                  <emma:literal>II</emma:literal>
                </emma:interpretation>
                <emma:interpretation id="interp53" emma:lang="fr-FR" emma:confidence="0">
                  <emma:literal>BI</emma:literal>
                </emma:interpretation>
                <emma:interpretation id="interp54" emma:lang="fr-FR" emma:confidence="0">
                  <emma:literal>3/</emma:literal>
                </emma:interpretation>
              </emma:one-of>
            </emma:emma>
          </inkml:annotationXML>
          <inkml:trace contextRef="#ctx0" brushRef="#br0" timeOffset="1.21873E6">4409 4333 33 0,'-16'25'16'0,"-7"21"-10"16,15-36 15-16,-8 4-20 16,-12 0 1-16,0-3 2 15,-4 0 0-15,-3-4-5 16,-1-7 1-16,0-4 4 16,1-6 0-16,-1-12-2 15,4-2 1-15,8-5-1 16,0-2 0-16,9-5-1 15,3 1 0-15,8-4-1 16,8 4 0-16,12-7-1 16,15-4 0-16,9 3 0 0,24-2 1 15,3 6-1-15,8 14 0 16,-7 7 0-16,-1 11 1 16,-7 14 0-16,-5 15 0 15,-11-1 0-15,-8 11 1 16,-16 3 0-16,-8 0 0 15,-12 0 0-15,-8 1 0 16,-12 3-1-16,-8-4 0 16,-8-7-1-16,-3-3 0 15,-13-4 0-15,4-11 0 16,5-13-1-16,7 3 1 0,8-7 0 16,8-4 0-16,4 1 0 15,9-1 1-15,3 1-1 16,8-1 0-16,11 4 0 15,9 3 1-15,4 1 0 16,4 3 0-16,0 7 0 16,-1 3 0-16,1 15 1 15,-4 3 1-15,0 11 0 16,-5 0 0-16,1 7 1 16,-4-4 1-16,-4 4 0 15,-4-4 0-15,-4 1-1 16,-8-1 0-16,-4 1-1 15,-4-5 0-15,-4-6-1 16,-8 0 1-16,-8-4-2 16,-15-7 1-16,-1-7-2 15,-4-7 0-15,1-7-4 16,3-3 0-16,4-11-9 0,9-7 0 16,11-4-2-16,8-3 1 15</inkml:trace>
          <inkml:trace contextRef="#ctx0" brushRef="#br0" timeOffset="1.21925E6">5088 3945 36 0,'0'-18'18'0,"-8"15"-9"16,8 3 33-16,0 0-41 15,0 7 1-15,0 7 1 16,0 11 0-16,4 3-4 0,-4 7 1 16,0 11 2-16,8 21 1 15,0 11-1-15,-4 6 0 16,-4 8-1-16,0-4 1 15,-4-3-2-15,-4-7 1 16,4 6-1-16,0-6 1 16,0 0-1-16,0-11 0 15,0 0 0-15,8-18 0 16,-4-10 0-16,4-11 0 16,-4-3-1-16,4-18 0 0,0 0-5 15,-4-4 0-15,0-13-10 16,0-1 1-16</inkml:trace>
        </inkml:traceGroup>
        <inkml:traceGroup>
          <inkml:annotationXML>
            <emma:emma xmlns:emma="http://www.w3.org/2003/04/emma" version="1.0">
              <emma:interpretation id="{BC8151FB-203B-497D-9C78-D18E9990D9A5}" emma:medium="tactile" emma:mode="ink">
                <msink:context xmlns:msink="http://schemas.microsoft.com/ink/2010/main" type="inkWord" rotatedBoundingBox="7956,7479 14707,7401 14722,8745 7972,8823"/>
              </emma:interpretation>
              <emma:one-of disjunction-type="recognition" id="oneOf11">
                <emma:interpretation id="interp55" emma:lang="fr-FR" emma:confidence="0">
                  <emma:literal>LÍŠEŇ</emma:literal>
                </emma:interpretation>
                <emma:interpretation id="interp56" emma:lang="fr-FR" emma:confidence="0">
                  <emma:literal>LÍŠEŇ)</emma:literal>
                </emma:interpretation>
                <emma:interpretation id="interp57" emma:lang="fr-FR" emma:confidence="0">
                  <emma:literal>PÁEZ)</emma:literal>
                </emma:interpretation>
                <emma:interpretation id="interp58" emma:lang="fr-FR" emma:confidence="0">
                  <emma:literal>SĀVEH)</emma:literal>
                </emma:interpretation>
                <emma:interpretation id="interp59" emma:lang="fr-FR" emma:confidence="0">
                  <emma:literal>LÍŠEŇ))</emma:literal>
                </emma:interpretation>
              </emma:one-of>
            </emma:emma>
          </inkml:annotationXML>
          <inkml:trace contextRef="#ctx0" brushRef="#br0" timeOffset="1.2226E6">9208 4382 38 0,'-24'18'19'0,"28"-14"-21"16,-4-11 29-16,16 3-26 0,4 4 0 16,11 0 0-16,1-3 0 15,8 3-2-15,0-4 1 16,3 0 0-16,1 4 0 16,-4 0-11-16,-5-3 1 15</inkml:trace>
          <inkml:trace contextRef="#ctx0" brushRef="#br0" timeOffset="1.2238E6">9263 4354 26 0,'-19'-7'13'0,"11"-28"-6"16,0 28 15-16,4 0-20 16,-4 0 0-16,4 7 2 0,0 0 1 15,4 0-6 1,8 0 1-16,8 3 3 0,0-3 1 16,7 4-2-16,5-1 1 15,8 4-2-15,0-3 0 16,3-1-1-16,9 1 1 15,0-1-1-15,3-3 1 16,-3 0-3-16,-1 11 0 16,5-7-10-16,0-4 1 15</inkml:trace>
          <inkml:trace contextRef="#ctx0" brushRef="#br0" timeOffset="1.2243E6">9288 4679 27 0,'-12'7'13'0,"28"-11"-2"0,-12 8 12 16,4-4-23-16,-4 3 1 15,8 1 1-15,0 0 1 16,4-1-3-16,4 1 0 16,3-1 2-16,-3 1 1 0,4-1-1 15,8-3 1-15,4 0-2 16,7 0 1-16,1 0-1 15,-4 0 0-15,-1 0-5 16,-7 0 0-16,8 4-8 16,-13 3 1-16</inkml:trace>
          <inkml:trace contextRef="#ctx0" brushRef="#br0" timeOffset="1.22284E6">9355 4644 39 0,'24'3'19'0,"27"4"-16"15,-35-7 28-15,0 0-31 16,4 7 1-16,4 0-1 16,3 0 1-16,5-3-2 15,0-1 1-15,4 1-5 16,-5-1 1-16,17-3-8 16,-4-7 1-16</inkml:trace>
          <inkml:trace contextRef="#ctx0" brushRef="#br0" timeOffset="1.22499E6">10526 4382 34 0,'-28'-10'17'0,"-20"-4"-12"16,40 10 24-16,-4-3-28 16,0 7 1-16,-3 4 1 15,-1-1 0-15,0 4-3 16,4 7 0-16,-4 4 3 15,4 3 0-15,4 0-1 16,4 11 0-16,8 0-1 16,4 3 1-16,8-3-2 15,12-4 0-15,7-7 0 16,9-3 0-16,0-4 0 16,3-7 0-16,-7-7 0 0,0-7 1 15,-4-7 0-15,-5-4 0 16,-7-10 0-16,-8 0 1 15,-4-4-1-15,-12 4 0 16,-4-4 0-16,-12 4 0 16,-12 7-1-16,-11 0 1 15,-13 6-1-15,0 5 0 16,9 10-3-16,3 0 1 16,8-4-6-16,12 8 0 15,12-8-7-15,28 1 1 0</inkml:trace>
          <inkml:trace contextRef="#ctx0" brushRef="#br0" timeOffset="1.22607E6">11200 3857 35 0,'-16'-7'17'0,"5"7"-9"15,7 3 21-15,-4 8-28 16,-4 6 0-16,-8 12 3 16,0 13 0-16,0 18-4 0,0 18 0 15,0 20 2-15,9 12 1 16,7 3-1-16,4-7 0 15,15-8-2-15,17-2 1 16,4-15-4-16,8-14 0 16,3-7-4-16,5-14 1 15,7-15-8-15,1-13 1 16</inkml:trace>
          <inkml:trace contextRef="#ctx0" brushRef="#br0" timeOffset="1.22553E6">11200 4598 37 0,'8'3'18'0,"28"-31"-16"0,-20 17 27 16,4-6-27-16,3-11 0 15,5-8 1-15,12-13 1 16,12-1-5-16,-5-10 1 16,9 4 3-16,-5 7 0 15,1-1-1-15,-4 1 0 0,-9 3 0 16,-7 7 1-16,-8 11 0 15,-4 0 0-15,-8 14 0 16,-4 17 0-16,-8 11-1 16,-4 11 1-16,0 14-1 15,-4 7 1-15,0 14-2 16,0 7 0-16,4 7 0 16,4 0 0-16,0-7-1 15,0-7 0-15,8-4-2 16,4-6 0-16,4-8-7 15,3-3 1-15,1-14-9 16,8-8 0-16</inkml:trace>
          <inkml:trace contextRef="#ctx0" brushRef="#br0" timeOffset="1.22638E6">12419 3860 52 0,'-4'28'26'0,"20"25"-36"15,-4-31 47-15,7 2-37 16,1 15 0-16,4 7 1 16,0 10 1-16,8 19-1 15,-12 9 0-15,-9 8 2 16,-7-4 0-16,-8 0-1 16,-4 1 1-16,-11 6-2 15,-13-10 1-15,0-4-10 16,-8-7 1-16,5-14-9 0,-13-25 1 15</inkml:trace>
          <inkml:trace contextRef="#ctx0" brushRef="#br0" timeOffset="1.2202E6">5937 4245 26 0,'-23'-4'13'0,"3"-10"-3"0,16 11 14 16,0-4-22-16,0 0 0 15,0 0 2-15,0-1 0 16,-4 1-5-16,4 0 1 16,-4 0 4-16,4 4 0 15,0-1-1-15,0 4 0 16,4 4-1-16,0 3 1 16,8 0-2-16,8 7 1 15,8 0-1-15,7 0 0 16,13 11-1-16,16 0 1 15,7 6-1-15,-3 1 1 0,-5-4-1 16,-3 1 1-16,-5-5-1 16,-7 1 1-16,-12-4-1 15,-12 4 0-15,-8-4 1 16,-12 0 0-16,-8 4 0 16,-4 3 1-16,-20-3-2 15,-20-4 1-15,-7 4 0 16,-1 6 0-16,1-2-1 15,7-5 0-15,4-2-1 16,9-1 1-16,11-7-4 16,8-7 0-16,8-7-4 15,16-7 1-15,8-4-8 16,16-3 0-16</inkml:trace>
          <inkml:trace contextRef="#ctx0" brushRef="#br0" timeOffset="1.22048E6">6632 4728 27 0,'4'4'13'0,"-4"-4"-2"0,0 0 15 15,0 0-23-15,0 0 1 16,0 0 1-16,-8 3 1 0,-4 4-7 15,-8 4 0-15,-4 7 5 16,-3-1 1-16,-5 1-3 16,4 7 1-16,-4 6-2 15,-3-2 1-15,-1 2-2 16,4-2 1-16,0-5-4 16,13 5 0-16,3-8-11 15,12-7 0-15</inkml:trace>
          <inkml:trace contextRef="#ctx0" brushRef="#br0" timeOffset="1.22105E6">7053 4143 42 0,'-4'-8'21'0,"0"8"-15"15,4 0 29-15,0 0-35 16,4 4 1-16,-4 3 0 16,0 11 0-16,4 6-1 15,0 15 0-15,0 18 1 0,0 10 1 16,-4 7-1-16,0-7 0 15,0-4-1-15,4-3 0 16,0-7-4-16,-1-10 1 16,1-8-11-16,4-7 0 15</inkml:trace>
          <inkml:trace contextRef="#ctx0" brushRef="#br0" timeOffset="1.22148E6">7656 4212 36 0,'8'-3'18'0,"-4"10"-16"15,-4-7 21-15,0 0-22 16,-4 3 1-16,0 4 1 15,-4 0 0-15,-8 4-4 16,-4-4 1-16,-11 7 2 16,-5 0 0-16,-16 4-1 15,5-4 1-15,3 0 0 16,0 7 0-16,5-3 0 16,7-1 1-16,0 5-1 15,8-1 1-15,8-4-1 16,8 1 0-16,8 3-2 0,8 0 0 15,8 1 0 1,16 2 0-16,8-3 0 0,7 1 0 16,5-1-1-16,-8 0 1 15,-1 4 0-15,-7 3 1 16,-4-3-5-16,-8-8 1 16,-1 4-11-16,1-3 1 15</inkml:trace>
          <inkml:trace contextRef="#ctx0" brushRef="#br0" timeOffset="1.22204E6">8295 3888 36 0,'-12'-10'18'0,"8"-1"-11"0,4 11 20 15,0 0-27-15,0 0 1 16,8 0 1-16,0 7 0 15,8 7-1-15,4 18 0 16,3 3 2-16,5 22 0 0,4 10 0 16,0 14 0-16,0 11-1 15,-13 10 0-15,-11-3-1 16,-8-4 0-16,-12 4 0 16,-7 7 0-16,-13-11-1 15,-4-3 0-15,-4-4-1 16,1-21 0-16,-5-10-7 15,4-18 1-15,9-18-8 16,7-21 1-16</inkml:trace>
        </inkml:traceGroup>
      </inkml:traceGroup>
    </inkml:traceGroup>
    <inkml:traceGroup>
      <inkml:annotationXML>
        <emma:emma xmlns:emma="http://www.w3.org/2003/04/emma" version="1.0">
          <emma:interpretation id="{54D24781-F6D8-4BC5-8786-4A8F2C831CBB}" emma:medium="tactile" emma:mode="ink">
            <msink:context xmlns:msink="http://schemas.microsoft.com/ink/2010/main" type="paragraph" rotatedBoundingBox="1776,9851 15981,9156 16056,10697 1851,113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6C1344-462F-4683-899E-E02FCB3BBC5D}" emma:medium="tactile" emma:mode="ink">
              <msink:context xmlns:msink="http://schemas.microsoft.com/ink/2010/main" type="line" rotatedBoundingBox="1776,9851 15981,9156 16056,10697 1851,11391"/>
            </emma:interpretation>
          </emma:emma>
        </inkml:annotationXML>
        <inkml:traceGroup>
          <inkml:annotationXML>
            <emma:emma xmlns:emma="http://www.w3.org/2003/04/emma" version="1.0">
              <emma:interpretation id="{3D7E5E91-969A-4922-854F-5ECAF389C8FE}" emma:medium="tactile" emma:mode="ink">
                <msink:context xmlns:msink="http://schemas.microsoft.com/ink/2010/main" type="inkWord" rotatedBoundingBox="1785,10036 10004,9634 10046,10496 1827,10898"/>
              </emma:interpretation>
              <emma:one-of disjunction-type="recognition" id="oneOf12">
                <emma:interpretation id="interp60" emma:lang="fr-FR" emma:confidence="0">
                  <emma:literal>C=connected</emma:literal>
                </emma:interpretation>
                <emma:interpretation id="interp61" emma:lang="fr-FR" emma:confidence="0">
                  <emma:literal>C=conuected</emma:literal>
                </emma:interpretation>
                <emma:interpretation id="interp62" emma:lang="fr-FR" emma:confidence="0">
                  <emma:literal>Connecte</emma:literal>
                </emma:interpretation>
                <emma:interpretation id="interp63" emma:lang="fr-FR" emma:confidence="0">
                  <emma:literal>Connectent</emma:literal>
                </emma:interpretation>
                <emma:interpretation id="interp64" emma:lang="fr-FR" emma:confidence="0">
                  <emma:literal>Connectes</emma:literal>
                </emma:interpretation>
              </emma:one-of>
            </emma:emma>
          </inkml:annotationXML>
          <inkml:trace contextRef="#ctx0" brushRef="#br0" timeOffset="1.2801E6">2584 6634 34 0,'-12'-11'17'0,"12"-3"-16"16,-4 11 29-16,0-4-29 16,-7 3 1-16,-5 0 1 15,0 1 1-15,-12-1-3 16,0 1 0-16,0 3 3 16,1 7 0-16,-9 4 0 15,0 10 0-15,-3 7-1 16,3 11 0-16,4 3-2 15,4 11 0-15,4 0-1 16,9 3 1-16,3 4-1 16,12-14 0-16,12-3-1 0,15-8 0 15,17-10 0-15,20-8 0 16,11-20-6-16,0-11 1 16,-3-4-8-16,-1-7 0 15</inkml:trace>
          <inkml:trace contextRef="#ctx0" brushRef="#br0" timeOffset="1.28113E6">3207 6969 36 0,'-4'4'18'0,"-15"6"-16"0,15-6 24 15,-8 3-25-15,-4 0 1 16,-4 3 0-16,-8 4 0 16,0 1-3-16,-3 2 0 15,-5 4 2-15,-4 4 0 16,-3-7-1-16,7-1 1 15,4-6 0-15,4-4 0 16,5 0 1-16,3-10 1 16,8-8-2-16,4-7 1 15,8-3-1-15,12-4 1 16,4-3-1-16,3-4 0 0,9-3-1 16,0-4 0-16,0 1 0 15,4 6 0-15,3 11 0 16,-3-1 1-16,0 8-1 15,-4 4 1-15,-5 6-1 16,1 4 1-16,-4 4-1 16,0 6 1-16,-4 4-1 15,-4 4 1-15,-4 0-1 16,7-4 0-16,-7 4 0 16,-4-4 1-16,0 0-1 15,0-7 0-15,0 0 0 16,0-4 0-16,0 1 0 15,-4-4 0-15,8-11 0 16,0 1 0-16,0-4 0 16,0-8 0-16,4 1 0 0,4-3 0 15,0 2 0-15,3 5 0 16,1-1-1-16,0 0 1 16,0 4 0-16,0 4 1 15,0 3-1-15,0 7 0 16,-5 0 0-16,1 7 1 15,0 3-1-15,0 8 1 16,-4 0-1-16,4 3 0 16,-8 0 0-16,0 0 0 15,0 0 0-15,0-7 0 16,3-3 0-16,1 0 0 0,4-8-1 16,0-10 1-16,4 0 0 15,0-4 0-15,0-3 0 16,3-3 0-16,-3 3 0 15,0-4 1 1,-4 4 0-16,4 3 1 0,-4 11-1 16,4 0 0-16,-5 7 0 15,1 7 1-15,-4 8-1 16,0-1 0-16,4 3-1 16,0-6 1-16,0-4-3 15,4-3 1-15,3-1-8 16,1-6 1-16,4-1-8 15,-4-10 1-15</inkml:trace>
          <inkml:trace contextRef="#ctx0" brushRef="#br0" timeOffset="1.28201E6">4064 6937 36 0,'-4'11'18'0,"8"-15"-15"0,-4 4 24 15,4 0-25-15,3 4 0 16,1-4 1-16,8 0 1 15,-4-7-5-15,4 0 0 16,0-4 3-16,-1 1 1 16,13-12-2-16,-4-2 1 15,4 3-1-15,-1-1 0 16,1 1 0-16,-8 0 0 16,-1 0-1-16,-3 3 1 0,0 1-1 15,0 2 1-15,-4 5-1 16,-4 3 1-16,-5 3-1 15,-3 4 0-15,4 4 0 16,0 6 0-16,0 4 0 16,4 4 0-16,0 3 0 15,0 8 0-15,4-1 0 16,0-7 0-16,0-3 0 16,-1-1 0-16,1-3 0 15,0-10 0-15,-4-4 0 16,0 0 0-16,0-4 0 15,0-10 0-15,0-3 0 16,0-1 0-16,3-3 0 16,1 0 0-16,0-1 0 15,0 1 1-15,-4 4 0 16,4-1 0-16,-4 7 0 16,4 4 0-16,3 4-1 0,-3 6 1 15,0 4 0-15,4 7 0 16,0 1-1-16,3 2 1 15,1 8 0-15</inkml:trace>
          <inkml:trace contextRef="#ctx0" brushRef="#br0" timeOffset="1.28285E6">5093 6796 25 0,'-8'0'12'16,"19"-7"-2"-16,-11 7 13 0,0 0-21 15,8 4 0-15,0-8 2 16,0 4 0-16,0-7-5 16,4 3 1-16,0 1 3 15,4-4 0-15,0 0-1 16,-4-7 0-16,0 0-1 15,0-1 1-15,-8 1-1 16,-4-3 1-16,-4-1-2 16,-8 7 1-16,0 4 0 15,-4 4 0-15,-8 6 1 16,0 4 0-16,-8 8-1 16,1 2 0-16,-1-3 1 15,4 8 0-15,12 2-1 16,4 8 0-16,8 3 0 0,8-3 0 15,12 3-1-15,8-3 1 16,4-4-1-16,8-3 1 16,7-11-1-16,5-7 0 15,7-3 0-15,-3-4 1 16,12-4-5-16,-5-3 0 16,-7-3-11-16,-1-5 1 15</inkml:trace>
          <inkml:trace contextRef="#ctx0" brushRef="#br0" timeOffset="1.28358E6">5922 6634 26 0,'-8'-7'13'0,"4"-4"-5"16,4 4 7-16,-4 4-11 15,-4-4 0-15,0 3 2 16,-4 4 1-16,-4 0-8 16,1 4 1-16,-1 6 6 15,-4 4 0-15,-4 7-2 0,-4 1 1 16,1 13-2-16,7-7 0 15,8 7-1-15,8 1 0 16,8 2-2-16,12-2 0 16,3-8 0-16,9-7 0 15,12-14-1-15,4-7 1 16,-1-10 0-16,9-15 0 16,7-7 0-16,1-10 1 15,-5-8 0-15,-3 1 0 16,-12-15 0-16,-5 1 0 0,-11 3 1 15,-8-11 0-15,-8 8 0 16,-8 3 0-16,-4 14-1 16,-4 7 1-16,-4 11-1 15,0 7 1-15,0 14-2 16,5 14 1-16,3 21-1 16,8 18 1-16,0 7-2 15,3 14 1-15,5 0-1 16,4 0 1-16,-4 0-1 15,0-3 0-15,4-1-1 16,-4-14 0-16,0-13-1 16,4-8 1-16,-8-7-1 15,-1-7 0-15,-3-10 0 16,-4-11 1-16,0-4 0 16,0-10 1-16,-4 0 1 15,0-4 0-15,1-3 1 16,6-4 1-16,1 0 0 0,4 1 0 15,4-1-1-15,8-3 1 16,8-1-2-16,4 8 1 16,-1 0-3-16,5 3 1 15,-4 0-8-15,8 4 1 16,-1 11-7-16,1 6 1 16</inkml:trace>
          <inkml:trace contextRef="#ctx0" brushRef="#br0" timeOffset="1.28417E6">6620 6764 29 0,'-7'4'14'0,"3"-4"-6"0,4 0 18 15,0 0-24-15,0 0 0 16,4 3 1-16,3 1 1 16,5-1-5-16,0-3 0 15,4 4 4-15,8-8 0 16,0 1-1-16,12-4 0 16,-1-7 0-16,5-4 0 15,-4-7 0-15,-9 1 0 16,5-5-1-16,-16-2 1 15,-8-1-1-15,-4 7 1 16,-8-3-2-16,-12 10 1 0,-16 15-1 16,-7 6 1-16,-1 4 0 15,0 15 0-15,5 9-1 16,-1 5 1-16,8 17-1 16,8 3 1-16,16-7-1 15,12 4 1-15,20-10-2 16,16-1 0-16,11-17-1 15,9-11 1-15,7-7-5 16,1-11 0-16,-5-13-8 16,12-4 0-16</inkml:trace>
          <inkml:trace contextRef="#ctx0" brushRef="#br0" timeOffset="1.28487E6">7458 6786 26 0,'16'14'13'0,"-4"-18"0"0,-4-3 11 15,-4 0-22-15,0 0 1 16,0 3 1-16,0-3 0 0,-1 0-5 16,-3 0 1-16,0 0 3 15,0-3 1-15,-3-1-2 16,-5-3 1-16,-4 3-2 16,-4 1 1-16,-12-4-1 15,0 3 1-15,0 7-2 16,1 4 1-16,-5 8-1 15,0 2 0-15,0 8 0 16,1-4 1-16,3 11-1 16,4 6 0-16,8-2 0 15,8 2 0-15,8 1 0 16,8-7 0-16,4-8-1 16,8-9 1-16,0-16-1 15,16-6 1-15,3-10 0 16,5-8 0-16,-1-7 0 15,5-7 1-15,-12-7 0 16,4-10 0-16,-17-1 0 0,-3-3 1 16,-8 0 0-16,0-3 0 15,-4 3 0-15,-8 7 0 16,0 10 0-16,-4 15 0 16,0 7 0-16,0 13 0 15,0 12-1-15,0 10 1 16,4 25-1-16,0 17 0 15,0 15-1-15,8 6 0 16,0 8 0-16,4-4 0 16,4-3 0-16,0-8 0 15,3-3 0-15,5 0 1 0,0-14-1 16,4-11 0-16,4-7-2 16,-1-10 1-16,1-7-6 15,0-4 1-15,8-14-11 16,3 0 1-16</inkml:trace>
          <inkml:trace contextRef="#ctx0" brushRef="#br0" timeOffset="1.27768E6">417 6524 28 0,'4'0'14'0,"-8"0"-4"0,4 0 14 16,-4-7-22-16,0-3 1 15,-4-1 1-15,1 1 1 16,-5-1-5-16,-8-7 0 16,0 4 4-16,-8 4 1 15,0 3-2-15,-11 7 1 16,-5 0-1-16,-8 7 1 0,-15 14-2 15,7 4 0-15,-3 6-1 16,3 8 1-16,5 7-1 16,3 3 0-16,13 8-1 15,7-18 1-15,12 17-2 16,8 11 1-16,12 0-1 16,16-10 1-16,16-1-1 15,11-10 1-15,21-11-1 16,7-10 1-16,1-7 0 15,3-11 0-15,5-4-1 16,-9-3 1-16,-12-7-7 16,-7-3 0-16,-4-5-8 15,-21 1 0-15</inkml:trace>
          <inkml:trace contextRef="#ctx0" brushRef="#br0" timeOffset="1.27873E6">909 6747 29 0,'-3'3'14'0,"3"-3"-6"0,0 0 14 15,3 0-20-15,5 0 1 16,4 4 1-16,8-4 0 15,4 0-5-15,4 0 0 16,7 0 3-16,9 3 0 16,8-3-2-16,-1 0 1 0,1-3-1 15,-4 3 1-15,-5-4-3 16,-3-3 1-16,-8 0-6 16,-5 0 1-16,-3 0-5 15,-4 3 0-15</inkml:trace>
          <inkml:trace contextRef="#ctx0" brushRef="#br0" timeOffset="1.27902E6">957 7064 26 0,'0'18'13'0,"8"-25"-7"0,-4 3 19 15,4 1-24-15,8 6 0 16,4 1 1-16,3-4 1 31,45 3-4-31,-1-10 1 16,-3 0-6-16,-1-3 1 15,-3-4-4-15,-8-4 0 16</inkml:trace>
        </inkml:traceGroup>
        <inkml:traceGroup>
          <inkml:annotationXML>
            <emma:emma xmlns:emma="http://www.w3.org/2003/04/emma" version="1.0">
              <emma:interpretation id="{367310F4-279C-4405-9BD7-9BB249E274BB}" emma:medium="tactile" emma:mode="ink">
                <msink:context xmlns:msink="http://schemas.microsoft.com/ink/2010/main" type="inkWord" rotatedBoundingBox="10997,9400 15981,9156 16056,10697 11072,10940"/>
              </emma:interpretation>
              <emma:one-of disjunction-type="recognition" id="oneOf13">
                <emma:interpretation id="interp65" emma:lang="fr-FR" emma:confidence="0">
                  <emma:literal>Cpt ?</emma:literal>
                </emma:interpretation>
                <emma:interpretation id="interp66" emma:lang="fr-FR" emma:confidence="0">
                  <emma:literal>Cpte ?</emma:literal>
                </emma:interpretation>
                <emma:interpretation id="interp67" emma:lang="fr-FR" emma:confidence="0">
                  <emma:literal>cpt ?</emma:literal>
                </emma:interpretation>
                <emma:interpretation id="interp68" emma:lang="fr-FR" emma:confidence="0">
                  <emma:literal>ppt ?</emma:literal>
                </emma:interpretation>
                <emma:interpretation id="interp69" emma:lang="fr-FR" emma:confidence="0">
                  <emma:literal>cptes</emma:literal>
                </emma:interpretation>
              </emma:one-of>
            </emma:emma>
          </inkml:annotationXML>
          <inkml:trace contextRef="#ctx0" brushRef="#br0" timeOffset="1.28597E6">9430 6518 39 0,'-4'-14'19'0,"-4"7"-16"16,4 3 23-16,-3-3-25 16,-9-3 0-16,-4 6 1 15,-12-6 0-15,-4-1-1 16,1 4 0-16,-5 7 2 16,0 4 0-16,-7 3 1 15,-1 14 0-15,4 0-1 16,5 7 1-16,7 7-3 15,4 4 1-15,8 0-1 16,12 13 0-16,12 1-1 16,12-7 1-16,12 0-2 0,12-11 1 15,19-7-1-15,9-11 1 16,11-6-1-16,-7-7 0 16,-1-12-4-16,4-9 1 15,-3-4-2-15,-5-7 1 16,1-7-5-16,-5-4 1 15,-3 0-3-15,-13 0 1 16,-15-3 2-16,-8 11 1 16,-4 2 5-16,-8 5 1 15,-4 3 5-15,0 0 1 0,-1 3 5 16,-7 0 0-16,4 8 0 16,-4 10 1-16,-4-4-3 15,1 8 1-15,-5 10-3 16,0 4 0-16,0 6-1 15,4 11 0-15,0 8-1 16,4 9 1-16,-4 19-3 16,-8 3 1-16,-4 3-1 15,4-7 1-15,-4 4-2 16,4-7 1-16,4-7-1 16,0-11 0-16,5-10 0 15,-1-11 0-15,4-7-2 16,0-11 1-16,7-13-1 15,1-11 0-15,8-7 0 16,4-14 0-16,0-15 0 0,0-6 0 16,0-14 1-16,3-8 1 15,5 1 0-15,0 3 0 16,0 7 0-16,-4 7 1 16,-1 1-1-16,1 17 1 15,-4 13-1-15,0 12 1 16,0 17 0-16,0 3 0 15,3 15 0-15,1 7 1 16,4 3-1-16,0-4 0 16,4 1-1-16,-1-4 1 15,9-7-5-15,4-7 1 0,-1-10-5 16,5-4 0-16,-4-11-7 16,-9-10 1-16</inkml:trace>
          <inkml:trace contextRef="#ctx0" brushRef="#br0" timeOffset="1.28634E6">10684 5953 42 0,'-27'-60'21'0,"23"17"-17"15,4 33 35-15,0 3-36 16,-4 3 0-16,0 11 1 16,0 7 1-16,0 11-7 15,4 14 0-15,4 10 4 16,4 25 1-16,-4 11-3 15,0 0 1-15,0-4-1 16,0-3 0-16,0-11 0 16,4-7 0-16,-4-7-1 15,-1-11 1-15,5-10-2 0,-4-8 0 16,0-10-2-16,0-6 0 16,-4-8 0-16,4-11 0 15,0-3 1-15,0 0 1 16,0-11 3-16,4-3 0 15,0 3 3-15,0-3 0 16,4 7 1-16,0-4 0 16,4 4-1-16,4 3 1 15,3 1-4-15,1 2 1 16,4 5-3-16,-4 6 0 0,4-3-15 16,7 7 0-16</inkml:trace>
          <inkml:trace contextRef="#ctx0" brushRef="#br0" timeOffset="1.28786E6">11521 6794 39 0,'-4'-10'19'0,"4"24"-19"16,0-14 31-16,0 0-29 0,8 0 0 16,4-4 3-16,4 8 0 15,3-4-6-15,13 3 1 16,12-3 3-16,4 4 1 15,7-1-1-15,1-3 0 16,-1 4-2-16,5-8 0 16,-5 4 0-16,1-7 0 15,-9 7-1-15,-3-7 1 16,-8 0-3-16,-12 4 1 16,-4-4-11-16,-9 0 1 15,-11 0-4-15,-7 10 1 16</inkml:trace>
          <inkml:trace contextRef="#ctx0" brushRef="#br0" timeOffset="1.28743E6">11549 6219 34 0,'-16'-3'17'0,"4"-15"-10"16,12 11 18-16,-4 0-24 16,4-4 1-16,4 4 1 15,4 0 0-15,8 0-4 16,4 0 1-16,11-3 2 16,13-1 1-16,12 4-1 15,3 0 1-15,5 3 0 16,-1 8 0-16,1-1-1 15,3 4 1-15,-11 15-1 16,-5 6 0-16,-3 0-1 16,-8 7 1-16,-17 4 0 15,-19 7 0-15,-8 0 0 16,-12-4 0-16,-11-7-1 16,-13 4 0-16,0-3 0 0,-7-1 0 15,-9-7-1-15,-7-3 1 16,3-8-2-16,8-6 0 15,9-4-4-15,7-7 1 16,12-3-7-16,8-8 1 16,16 0-6-16,8 4 0 15</inkml:trace>
          <inkml:trace contextRef="#ctx0" brushRef="#br0" timeOffset="1.28975E6">13525 6198 55 0,'0'0'27'0,"-32"35"-20"15,20-28 27-15,-7 0-33 16,-13 1 0-16,-8-8 1 15,-3-4 0-15,-5 0-3 16,-12-10 0-16,-7-3 2 16,-1-4 0-16,13-4-1 15,7-7 0-15,9-3-1 16,11-4 1-16,16-7-1 16,20-10 1-16,16-1-1 15,15 4 1-15,13-3-1 16,23-1 1-16,9 8-1 15,11 3 1-15,4 14-1 0,-4 11 1 16,-7 18 0-16,-9 10 0 16,-7 14 0-16,-13 11 1 15,-15 14-1-15,-17 7 1 16,-15-8 0-16,-12 5 0 16,-4-4-1-16,-8-4 1 15,-7-3-2-15,-5-7 0 16,-12-1-2-16,-8-10 1 15,-3-3-1-15,-1-7 1 16,9-4-1-16,3-7 1 0,4-4 1 16,4 1 0-16,4-1 1 15,5 1 0-15,3-1 0 16,4 1 0-16,4 3 0 16,0 0 1-16,0 0-1 15,4 0 0-15,4 3 0 16,0 1 0-16,4-1 0 15,0 1 1-15,4-1 0 16,0-3 0-16,0 4 0 16,0-4 1-16,4 3 0 15,0 1 0-15,-1-1 0 16,5 4 0-16,12 0 0 16,8 8 0-16,0 2-1 15,3 11 1-15,5 4 0 16,-8 10 1-16,-5 8-1 15,-3 6 0-15,-8-6 0 0,-4-4 1 16,-8-1-1-16,-8 1 1 16,-8-3-2-16,-12-5 1 15,-20-2-1-15,-15-1 1 16,-21-3-2-16,-3-4 1 16,4-7-4-16,3-10 0 15,-3-4-7-15,3-11 1 16,9-3-11-16,3-3 1 15</inkml:trace>
        </inkml:traceGroup>
      </inkml:traceGroup>
    </inkml:traceGroup>
    <inkml:traceGroup>
      <inkml:annotationXML>
        <emma:emma xmlns:emma="http://www.w3.org/2003/04/emma" version="1.0">
          <emma:interpretation id="{27CEFC84-9C65-465F-8246-12F6D9FA4217}" emma:medium="tactile" emma:mode="ink">
            <msink:context xmlns:msink="http://schemas.microsoft.com/ink/2010/main" type="paragraph" rotatedBoundingBox="1358,11577 19327,11020 19390,13049 1421,136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A08494-CF1E-47DD-A834-A1132E83E915}" emma:medium="tactile" emma:mode="ink">
              <msink:context xmlns:msink="http://schemas.microsoft.com/ink/2010/main" type="inkBullet" rotatedBoundingBox="1379,12226 2408,12194 2428,12836 1398,12868"/>
            </emma:interpretation>
            <emma:one-of disjunction-type="recognition" id="oneOf14">
              <emma:interpretation id="interp70" emma:lang="fr-FR" emma:confidence="0">
                <emma:literal>+</emma:literal>
              </emma:interpretation>
              <emma:interpretation id="interp71" emma:lang="fr-FR" emma:confidence="0">
                <emma:literal>»</emma:literal>
              </emma:interpretation>
              <emma:interpretation id="interp72" emma:lang="fr-FR" emma:confidence="0">
                <emma:literal>s</emma:literal>
              </emma:interpretation>
              <emma:interpretation id="interp73" emma:lang="fr-FR" emma:confidence="0">
                <emma:literal>y</emma:literal>
              </emma:interpretation>
              <emma:interpretation id="interp74" emma:lang="fr-FR" emma:confidence="0">
                <emma:literal>S</emma:literal>
              </emma:interpretation>
            </emma:one-of>
          </emma:emma>
        </inkml:annotationXML>
        <inkml:trace contextRef="#ctx0" brushRef="#br0" timeOffset="1.29825E6">-731 8900 26 0,'0'-3'13'0,"0"3"-9"0,0 0 14 0,0 0-15 16,0 0 0-16,0 0 2 16,0 0 0-16,8 0-6 15,0 0 1-15,0-4 4 16,0 4 0-16,-4 0-1 16,-4 0 0-16,0 0 0 15,0 0 0-15,4 4-1 16,0-1 1-16,4-3-1 15,-8 0 1-15,8 7-1 16,0 0 0-16,4-3-2 16,0 0 1-16,4-1-1 15,11 4 1-15,9-7-1 16,0 0 1-16,7 0-1 0,9 0 0 16,8 0 1-16,-1-3 0 15,5 3-1-15,-1 0 0 16,-3 0 1-16,-5 0 0 15,-7 0-1-15,-5 3 1 16,-3 1-1-16,-8-1 0 16,-8 4 0-16,3 0 1 15,-7-7-1-15,-4 4 1 16,-4-4-1-16,0 0 0 16,-4 0-3-16,0-7 1 15,-4-4-5-15,0-6 1 16,0 2-9-16,-4-6 1 0</inkml:trace>
        <inkml:trace contextRef="#ctx0" brushRef="#br0" timeOffset="1.29875E6">83 8632 35 0,'0'-3'17'0,"-12"-1"-14"16,12 4 22-16,0 0-24 15,-4-3 0-15,0-1 2 16,0 4 0-16,4 0-4 0,-4 0 1 16,0 0 3-16,0 0 1 15,0 0-1-15,0 0 0 16,4 4 0-16,0-1 0 15,0-3-1-15,4 4 0 16,-4-1-1-16,4 1 1 16,8 3-2-16,0 7 1 15,8 0 0-15,4 11 0 16,3-4-1-16,-3 4 1 16,4 3 0-16,-4 0 0 0,0 0 0 15,-4 8 1-15,-5-8 0 16,-3-7 1-16,-4 0 1 15,-4 0 0-15,-4-3 0 16,-8 3 1-16,-4-3-2 16,-7 3 1-16,-5 0-1 15,-8 4 0-15,-4 3-3 16,-11 0 1-16,3 0-5 16,4-6 1-16,1 2-16 15,11 1 1-15,8-4-2 16,16-10 0-16</inkml:trace>
      </inkml:traceGroup>
      <inkml:traceGroup>
        <inkml:annotationXML>
          <emma:emma xmlns:emma="http://www.w3.org/2003/04/emma" version="1.0">
            <emma:interpretation id="{193B962D-0034-434F-9044-ABB1D9ABC685}" emma:medium="tactile" emma:mode="ink">
              <msink:context xmlns:msink="http://schemas.microsoft.com/ink/2010/main" type="line" rotatedBoundingBox="3329,11516 19327,11020 19390,13049 3391,13545"/>
            </emma:interpretation>
          </emma:emma>
        </inkml:annotationXML>
        <inkml:traceGroup>
          <inkml:annotationXML>
            <emma:emma xmlns:emma="http://www.w3.org/2003/04/emma" version="1.0">
              <emma:interpretation id="{ED00D4B9-1B11-4650-97FA-CB0DCEE7B854}" emma:medium="tactile" emma:mode="ink">
                <msink:context xmlns:msink="http://schemas.microsoft.com/ink/2010/main" type="inkWord" rotatedBoundingBox="3329,11516 8345,11360 8408,13389 3391,13545"/>
              </emma:interpretation>
              <emma:one-of disjunction-type="recognition" id="oneOf15">
                <emma:interpretation id="interp75" emma:lang="fr-FR" emma:confidence="0">
                  <emma:literal>"Peeling"</emma:literal>
                </emma:interpretation>
                <emma:interpretation id="interp76" emma:lang="fr-FR" emma:confidence="0">
                  <emma:literal>"Peeling'</emma:literal>
                </emma:interpretation>
                <emma:interpretation id="interp77" emma:lang="fr-FR" emma:confidence="0">
                  <emma:literal>'Peeling"</emma:literal>
                </emma:interpretation>
                <emma:interpretation id="interp78" emma:lang="fr-FR" emma:confidence="0">
                  <emma:literal>"peeling"</emma:literal>
                </emma:interpretation>
                <emma:interpretation id="interp79" emma:lang="fr-FR" emma:confidence="0">
                  <emma:literal>"Peeling''</emma:literal>
                </emma:interpretation>
              </emma:one-of>
            </emma:emma>
          </inkml:annotationXML>
          <inkml:trace contextRef="#ctx0" brushRef="#br0" timeOffset="1.30604E6">1226 8025 31 0,'-12'0'15'0,"16"0"-9"0,-4 0 15 0,0 0-20 15,0 0 1-15,0 0 1 16,0 0 0-16,8 4-4 16,0 0 0-16,4 17 2 15,0-4 1-15,8 4-1 16,-9 8 0-16,5-5-1 15,4 5 1-15,-4-5-3 16,4-3 0-16,-4 1-9 16,0-8 1-16</inkml:trace>
          <inkml:trace contextRef="#ctx0" brushRef="#br0" timeOffset="1.30631E6">1377 7927 33 0,'16'3'16'0,"0"11"-10"0,-13-7 21 16,5 4-25-16,0 7 0 15,0 13 0-15,4 8 1 16,4 0-4-16,8 0 0 0,0 0 1 16,7-4 1-16,1-3-12 15,4-11 0-15</inkml:trace>
          <inkml:trace contextRef="#ctx0" brushRef="#br0" timeOffset="1.30718E6">1897 8205 36 0,'-16'-21'18'0,"16"35"-16"16,0-14 24-16,0 0-25 15,0 4 0-15,0 6 1 16,0 8 1-16,0 14-3 16,0 7 0-16,4 6 1 15,0 15 1-15,4 4-1 16,-4 14 1-16,0-1-2 16,0 4 1-16,-4-3-1 15,0-15 0-15,4-10 0 16,0-10 0-16,-4-12 0 15,-4-9 0-15,0-8-1 0,-4-14 1 16,0-18-1-16,-4-7 0 16,0-10 0-16,0-14 1 15,0-8-1-15,-8 1 1 16,8-8 0-16,8-3 1 16,12-3-1-16,12-8 0 15,8 4 0-15,4 0 1 16,7 7-1-16,1 10 0 15,0 12 1-15,3 6 0 16,1 14 0-16,0 7 1 0,-5 15 0 16,-3 10 0-16,4 7 0 15,-8 11 0-15,-5 7 0 16,-15 6 1-16,-8 1-2 16,-8 4 1-16,-12-5-2 15,-11 5 1-15,-9-5 0 16,-4-2 0-16,-7-5-1 15,-1-6 0-15,0-4-1 16,1-7 0-16,7-3-5 16,16-7 1-16,16-8-10 15,16-7 1-15</inkml:trace>
          <inkml:trace contextRef="#ctx0" brushRef="#br0" timeOffset="1.30807E6">2409 8784 28 0,'-4'3'14'0,"20"-20"-6"15,-16 17 13-15,7 0-19 16,1-4 0-16,0 1 1 15,4 3 1-15,4-4-5 16,4 1 0-16,0-4 3 16,8-4 1-16,-5 0-1 15,-3-6 0-15,0-8-1 16,-4 4 1-16,-4 0-1 16,-4 0 0-16,-4-1 0 15,-4 5 0-15,-4 3-1 16,-12 0 1-16,-4 7 0 15,-16 7 0-15,-7 7 0 16,3 7 1-16,0 3-1 0,1 8 1 16,-1 10-1-16,12 1 0 15,8 2-1-15,8-2 1 16,5-1-2-16,7 0 1 16,7-7 0-16,5 1 0 15,16-8-1-15,8 0 1 16,15-10 0-16,-3-1 1 15,-4-6-1-15,-1-4 0 16,1-7 0-16,-4 3 0 16,-1-3 0-16,1 0 0 0,-4-4 0 15,0 1 0-15,-5-1 0 16,1-3 1-16,4-7-2 16,-1-7 1-16,5 3 0 15,-8-10 1-15,0 0-1 16,-5-1 0-16,-3-3 0 15,-8 4 1-15,-4 0-1 16,-12 7 1-16,-4-1-1 16,-12 12 1-16,-4 3-1 15,-3 7 1-15,-5 7 0 16,-4 10 0-16,0 11-1 16,1 4 1-16,7 10 0 15,8 8 0-15,12-1-1 16,12 11 1-16,8-7-1 15,15-11 0-15,21 0-1 0,4-10 1 16,-1-7-2-16,-3-11 1 16,3-7-5-16,1-7 1 15,-5-4-9-15,-3-10 0 16</inkml:trace>
          <inkml:trace contextRef="#ctx0" brushRef="#br0" timeOffset="1.30883E6">3532 8526 39 0,'16'-10'19'0,"19"-29"-18"15,-19 28 26-15,4-10-26 16,8-7 0-16,0-4 1 16,-1-14 1-16,-3 4-4 0,0-11 1 15,-8 4 2-15,-8 6 1 16,-8 5-1-16,-8 2 1 16,-8 8-1-16,-8 7 1 15,-7 7-1-15,-1 14 0 16,-8 7-1-16,0 11 1 15,1 20-1-15,-5 12 0 16,8 6-1-16,9 8 1 16,7 6-1-16,8 4 0 15,8 0 0-15,12 4 0 0,12-7-1 16,7-8 1-16,5-3-1 16,16-11 1-16,3-13 0 15,5-12 0-15,3-9-1 16,-7-8 1-16,0-14 0 15,-9-4 0-15,-3-7 0 16,-4-10 0-16,-5-4 0 16,-7 4 1-16,-8 0-1 15,-4-4 1-15,-4 4-1 16,-8 7 0-16,0 3 0 16,-4 4 1-16,0 7-1 15,0 10 1-15,0 5-1 16,4 9 0-16,4 4 0 15,4 4 0-15,4 14 0 16,4 0 0-16,4-1-1 16,0-9 1-16,3-5-3 15,1-6 0-15,0-4-5 0,8-7 0 16,-1-10-7-16,1-11 1 16</inkml:trace>
          <inkml:trace contextRef="#ctx0" brushRef="#br0" timeOffset="1.30898E6">4195 8385 43 0,'-24'-28'21'0,"16"14"-23"0,8 14 36 16,0 0-35-16,4 0 1 0,0 0-9 16,4 0 1-16,8 0 0 15,3 0 1-15</inkml:trace>
          <inkml:trace contextRef="#ctx0" brushRef="#br0" timeOffset="1.31016E6">4445 8812 39 0,'-36'18'19'0,"4"-25"-19"0,28 7 30 0,-4 0-29 16,0 0 0-16,8-7 2 15,0 7 0-15,4-7-3 16,0-11 0-16,4 0 2 15,4 1 1-15,4-8-1 16,4 0 1-16,0-3-2 16,-1 3 0-16,1 1 0 15,-4-1 0-15,0 4 0 16,0 7 0-16,-4 3 0 16,0 4 0-16,0 11 0 15,0 6 1-15,0 4-1 16,-5 0 0-16,5 18 0 15,4 3 0-15,0 1-1 16,8-8 0-16,-4-3 0 16,4-8 0-16,-5-10 0 15,-3 0 0-15,8-14 0 0,-4 0 0 16,8-14 0-16,-8 0 1 16,-1 3-1-16,-7-3 0 15,0 4 0-15,-4 2 0 16,-4 5 0-16,0 3 0 15,0 3-1-15,-4 4 1 16,4 0 0-16,4 4 0 31,16 13-1-31,4 1 1 16,3 10 0-16,1-7 0 16,0-6-1-16,0-1 1 0,7-7 0 15,1-4 0-15,0-10 0 16,7-7 0-16,-3-4 0 15,-4-6 0-15,3-8 0 16,-3 0 1-16,0 0-1 16,-9 8 0-16,-7-8 0 15,-12-7 1-15,-8 7-1 16,-12-3 1-16,-8 11-1 16,-4 6 0-16,-7 4 0 15,-5 14 1-15,0 0-1 16,0 14 0-16,1 4 0 15,3 10 0-15,8 11-1 16,8 10 1-16,12 11-1 16,8 18 1-16,8 6 0 15,4-6 0-15,0 3-1 0,-1-3 1 16,1 6 0 0,-4-3 1-16,-4-7 0 0,-8 11 1 15,-8-4-1-15,-8-7 0 16,-12 0 0-16,-11-3 1 15,-5-11-1-15,-8 0 0 16,-15-18-1-16,-5-6 1 16,5-12-1-16,3-13 0 15,5-11 0-15,7-18 0 16,12-10-1-16,17-14 1 16,15-11-1-16,19-14 1 0,21-11-1 15,20 11 0-15,-1 0-3 16,9-4 0-16,11 4-7 15,-3 7 1-15,19 0-6 16,-8 8 1-16</inkml:trace>
          <inkml:trace contextRef="#ctx0" brushRef="#br0" timeOffset="1.31053E6">5957 7881 42 0,'-4'0'21'0,"4"7"-22"0,0-4 35 15,0 8-34-15,0 3 0 0,0 4 0 16,-4-1 0-16,4 1-5 15,0 0 1-15,0-1-8 16,8-6 0-16</inkml:trace>
          <inkml:trace contextRef="#ctx0" brushRef="#br0" timeOffset="1.3107E6">6199 7923 45 0,'-4'7'22'0,"-8"36"-26"16,12-36 37-16,0 14-34 16,4 7 1-16,8-3-20 15,0-4 1-15,4-4 17 16,-5-2 0-16</inkml:trace>
        </inkml:traceGroup>
        <inkml:traceGroup>
          <inkml:annotationXML>
            <emma:emma xmlns:emma="http://www.w3.org/2003/04/emma" version="1.0">
              <emma:interpretation id="{42CBBDEF-6C20-4182-BB21-1DCC9FC0614E}" emma:medium="tactile" emma:mode="ink">
                <msink:context xmlns:msink="http://schemas.microsoft.com/ink/2010/main" type="inkWord" rotatedBoundingBox="9225,11435 10116,11407 10172,13214 9281,13242"/>
              </emma:interpretation>
              <emma:one-of disjunction-type="recognition" id="oneOf16">
                <emma:interpretation id="interp80" emma:lang="fr-FR" emma:confidence="0">
                  <emma:literal>of</emma:literal>
                </emma:interpretation>
                <emma:interpretation id="interp81" emma:lang="fr-FR" emma:confidence="0">
                  <emma:literal>g</emma:literal>
                </emma:interpretation>
                <emma:interpretation id="interp82" emma:lang="fr-FR" emma:confidence="0">
                  <emma:literal>off</emma:literal>
                </emma:interpretation>
                <emma:interpretation id="interp83" emma:lang="fr-FR" emma:confidence="0">
                  <emma:literal>Of</emma:literal>
                </emma:interpretation>
                <emma:interpretation id="interp84" emma:lang="fr-FR" emma:confidence="0">
                  <emma:literal>I</emma:literal>
                </emma:interpretation>
              </emma:one-of>
            </emma:emma>
          </inkml:annotationXML>
          <inkml:trace contextRef="#ctx0" brushRef="#br0" timeOffset="1.3119E6">7441 8569 26 0,'8'-4'13'0,"8"-17"-6"0,-4 14 19 16,-4-4-23-16,-4 1 0 16,-4-4 0-16,-4 0 1 15,-4-8-5-15,-8 5 0 16,-8-1 3-16,-4 1 1 0,-3 6-1 15,-5 11 1-15,-4 7 0 16,0 4 0-16,5 6-1 16,3 11 1-16,4 8-1 15,8-1 0-15,8 4-1 16,8 0 0-16,12 3-2 16,8-7 1-16,4-10 0 15,8-11 0-15,12-7 0 16,-1-14 0-16,5-11-1 15,0-3 1-15,-13-11 0 16,1 1 1-16,-8-5-1 16,-4 1 0-16,-8-7 0 15,-8 7 0-15,-8 3 0 16,-4 0 0-16,0 4-1 16,-8 3 1-16,8 4-1 15,0 7 1-15,4 0-1 16,12 10 1-16,8-3 0 0,12 0 0 15,3 0-1-15,5 0 1 16,8-4-1-16,7-6 0 16,1-8 0-16,4-7 1 15,-1-6 0-15,1-1 0 16,-13 0 0-16,-7 0 0 16,-8-7 1-16,-12 7 0 15,-8-3 0-15,-20 7 1 16,-8 10-2-16,-8 7 1 15,-8 8-1-15,-3 10 1 0,-1 3-1 16,0 12 1-16,9 9-1 16,3 8 0-16,8 24-1 15,8 15 1-15,8 17-1 16,12 11 1-16,16 17 0 16,8 8 0-16,3-4 0 15,1-4 1-15,0-10 0 16,-12-4 1-16,-1 1-1 15,-15 2 1-15,-8-6-1 16,-12-3 1-16,-11-5-1 16,-13-17 0-16,-8-14-1 15,-3-10 1-15,-13-15-1 16,1-14 1-16,7-10-1 16,12-25 1-16,12-22-2 15,9-20 1-15,19-8-1 16,23-3 1-16,9-10-2 15,16 6 0-15,11-6-13 16,13 2 0-16</inkml:trace>
        </inkml:traceGroup>
        <inkml:traceGroup>
          <inkml:annotationXML>
            <emma:emma xmlns:emma="http://www.w3.org/2003/04/emma" version="1.0">
              <emma:interpretation id="{C067293F-BDFA-4CFF-815E-0B20BE2D7F24}" emma:medium="tactile" emma:mode="ink">
                <msink:context xmlns:msink="http://schemas.microsoft.com/ink/2010/main" type="inkWord" rotatedBoundingBox="10866,11603 12171,11563 12202,12569 10898,12609"/>
              </emma:interpretation>
              <emma:one-of disjunction-type="recognition" id="oneOf17">
                <emma:interpretation id="interp85" emma:lang="fr-FR" emma:confidence="0">
                  <emma:literal>c,</emma:literal>
                </emma:interpretation>
                <emma:interpretation id="interp86" emma:lang="fr-FR" emma:confidence="0">
                  <emma:literal>C,</emma:literal>
                </emma:interpretation>
                <emma:interpretation id="interp87" emma:lang="fr-FR" emma:confidence="0">
                  <emma:literal>c.</emma:literal>
                </emma:interpretation>
                <emma:interpretation id="interp88" emma:lang="fr-FR" emma:confidence="0">
                  <emma:literal>Cs</emma:literal>
                </emma:interpretation>
                <emma:interpretation id="interp89" emma:lang="fr-FR" emma:confidence="0">
                  <emma:literal>e,</emma:literal>
                </emma:interpretation>
              </emma:one-of>
            </emma:emma>
          </inkml:annotationXML>
          <inkml:trace contextRef="#ctx0" brushRef="#br0" timeOffset="1.32668E6">9286 8068 41 0,'-3'0'20'0,"-9"-14"-15"16,12 17 21-16,-4-3-23 15,0-3 0-15,4 6 2 16,-4-6 1-16,-8 3-7 16,0-7 0-16,0 0 5 15,0 0 1-15,0-1-2 0,-4-2 0 16,0 6 0-16,-7 1 0 16,-1 3-1-16,-4 3 0 15,-4 1 0-15,1 6 0 16,-1 12 0-16,4 2 0 15,-4 5 0-15,-3 13 0 16,-5 11-1-16,8 3 0 16,4 1-1-16,8 3 0 15,5-7-1-15,11-1 0 16,12 1 0-16,7-7 0 16,9 0-1-16,4-11 1 0,8-6 0 15,7-8 0-15,5-11 1 16,4-10 0-16,3-3-1 15,1-11 1-15,-1-4-2 16,-3 4 1-16,-12 0-9 16,-9 0 0-16,-7 0-7 15,-8 0 1-15</inkml:trace>
          <inkml:trace contextRef="#ctx0" brushRef="#br0" timeOffset="1.32804E6">10060 8572 37 0,'8'-3'18'0,"-12"-1"-13"16,4 4 23-16,0 0-26 16,0 0 1-16,0 0 4 15,0 0 1-15,4 4-9 16,0 3 0-16,-4 10 6 16,0 1 1-16,-8 7-2 15,-8 7 0-15,-3 6-2 0,-17 5 0 16,-12 3-2-16,-3-4 0 15,-13 7-5-15,1-6 0 16,-5-5-11-16,5-6 0 16</inkml:trace>
        </inkml:traceGroup>
        <inkml:traceGroup>
          <inkml:annotationXML>
            <emma:emma xmlns:emma="http://www.w3.org/2003/04/emma" version="1.0">
              <emma:interpretation id="{160A36D9-2CF1-44B6-8081-030B0104F0DB}" emma:medium="tactile" emma:mode="ink">
                <msink:context xmlns:msink="http://schemas.microsoft.com/ink/2010/main" type="inkWord" rotatedBoundingBox="12878,11323 14622,11269 14657,12373 12912,12427"/>
              </emma:interpretation>
              <emma:one-of disjunction-type="recognition" id="oneOf18">
                <emma:interpretation id="interp90" emma:lang="fr-FR" emma:confidence="0">
                  <emma:literal>F</emma:literal>
                </emma:interpretation>
                <emma:interpretation id="interp91" emma:lang="fr-FR" emma:confidence="0">
                  <emma:literal>f</emma:literal>
                </emma:interpretation>
                <emma:interpretation id="interp92" emma:lang="fr-FR" emma:confidence="0">
                  <emma:literal>Œ</emma:literal>
                </emma:interpretation>
                <emma:interpretation id="interp93" emma:lang="fr-FR" emma:confidence="0">
                  <emma:literal>A</emma:literal>
                </emma:interpretation>
                <emma:interpretation id="interp94" emma:lang="fr-FR" emma:confidence="0">
                  <emma:literal>a</emma:literal>
                </emma:interpretation>
              </emma:one-of>
            </emma:emma>
          </inkml:annotationXML>
          <inkml:trace contextRef="#ctx0" brushRef="#br0" timeOffset="1.32907E6">10791 8230 38 0,'-8'-3'19'0,"0"-12"-12"0,8 12 21 0,0 3-25 15,0 0 0-15,0 0 2 16,0 0 0-16,0 3-6 16,4 4 1-16,0 8 4 15,4 6 0-15,4 11-1 16,3 3 1-16,5 11-2 15,8 3 1-15,0 0-1 16,4 8 0-16,7 6-1 16,1-6 0-16,4-4-1 15,-5-7 0-15,-7-15 0 16,0-6 1-16,-4-4-1 16,-5-10 0-16,-3-11 0 15,0-11 0-15,-12-10 0 0,0-4 1 16,-4-6-1-16,-8-8 1 15,-4-11-1-15,0 1 1 16,0-11-1-16,-4-11 0 16,0-6 0-16,0-8 0 15,-3 8-1-15,-1 3 1 16,4 6 0-16,4 9 0 16,-4-1 0-16,4 14 0 15,0 3-1-15,-4 8 1 16,4 7 0-16,8 3 1 0,-8 8-2 15,12 2 1-15,4 5 0 16,8 3 0-16,8 10-1 16,16 1 1-16,3-1-1 15,13 1 1-15,11-4 0 16,21 3 0-16,11-3-1 16,4 0 1-16,0-10 0 15,-4 10 0-15,1-7 0 16,7 0 0-16,-12-4 0 15,-12 4 0-15,-11-7 0 16,-13 7 1-16,-11 0-4 16,-12 3 1-16,-9 1-5 15,-7 3 0-15,-8 0-10 16,-8 3 1-16</inkml:trace>
          <inkml:trace contextRef="#ctx0" brushRef="#br0" timeOffset="1.32952E6">11612 8117 40 0,'0'-25'20'0,"8"18"-16"15,-8 7 27-15,0 0-28 16,0 7 0-16,0 4 2 16,0 10 0-16,0 4-6 15,0 14 0-15,0 7 4 16,4 3 0-16,-4 4-2 16,4 3 1-16,0-6-3 15,0-4 1-15,0-4-4 16,4-3 0-16,0-8-8 0,4-2 0 15,0-5-3-15,4-9 1 16</inkml:trace>
          <inkml:trace contextRef="#ctx0" brushRef="#br0" timeOffset="1.32994E6">12231 8043 42 0,'8'0'21'0,"-4"-3"-24"0,-4 3 39 0,0 10-33 16,-4-3 0-16,0 7 0 16,-8 0 1-16,-3 1-5 15,-5-1 0-15,-8 7 3 16,-4-4 0-16,0-2-2 15,1 2 1-15,-9 1-1 16,0-1 1-16,-7 1-1 16,7-4 1-16,0 0 0 15,1 4 0-15,11-4 0 16,8 0 0-16,8 4-1 16,12-4 1-16,12 0-1 15,12 4 0-15,11-4-1 16,5 0 1-16,8 0 0 15,3 4 0-15,5-1 0 16,-8 4 0-16,-1 1 0 0,1-1 0 16,-5-4-5-16,-3 1 1 15,-8-4-11-15,4-7 1 16</inkml:trace>
        </inkml:traceGroup>
        <inkml:traceGroup>
          <inkml:annotationXML>
            <emma:emma xmlns:emma="http://www.w3.org/2003/04/emma" version="1.0">
              <emma:interpretation id="{EB9466A5-E9F0-4063-808F-17392BF21103}" emma:medium="tactile" emma:mode="ink">
                <msink:context xmlns:msink="http://schemas.microsoft.com/ink/2010/main" type="inkWord" rotatedBoundingBox="15211,11353 18299,11257 18328,12168 15239,12264"/>
              </emma:interpretation>
              <emma:one-of disjunction-type="recognition" id="oneOf19">
                <emma:interpretation id="interp95" emma:lang="fr-FR" emma:confidence="0">
                  <emma:literal>times</emma:literal>
                </emma:interpretation>
                <emma:interpretation id="interp96" emma:lang="fr-FR" emma:confidence="0">
                  <emma:literal>Limes</emma:literal>
                </emma:interpretation>
                <emma:interpretation id="interp97" emma:lang="fr-FR" emma:confidence="0">
                  <emma:literal>limes</emma:literal>
                </emma:interpretation>
                <emma:interpretation id="interp98" emma:lang="fr-FR" emma:confidence="0">
                  <emma:literal>dimes</emma:literal>
                </emma:interpretation>
                <emma:interpretation id="interp99" emma:lang="fr-FR" emma:confidence="0">
                  <emma:literal>Himes</emma:literal>
                </emma:interpretation>
              </emma:one-of>
            </emma:emma>
          </inkml:annotationXML>
          <inkml:trace contextRef="#ctx0" brushRef="#br0" timeOffset="1.33074E6">13132 8234 45 0,'-24'7'22'0,"48"-18"-27"0,-8 4 35 16,8 0-30-16,12 0 1 15,15 0-1-15,17 0 1 16,11-4-2-16,8 1 1 16,-7 3-3-16,-5-4 1 15,-3 4-10-15,-9 3 1 16</inkml:trace>
          <inkml:trace contextRef="#ctx0" brushRef="#br0" timeOffset="1.33053E6">13366 7814 35 0,'8'-18'17'0,"-4"-10"-8"0,-4 21 19 15,0 7-25-15,-4 0 1 16,0 0 2-16,-4 14 0 16,-4 4-8-16,1 13 1 0,-5 8 4 15,0 11 1-15,0 13-3 16,4 11 1-16,0 0-2 16,4 0 0-16,8-3 0 15,8-8 0-15,8-3-2 16,4-10 0-16,8-11-4 15,-1-11 0-15,1-11-9 16,12-13 1-16</inkml:trace>
          <inkml:trace contextRef="#ctx0" brushRef="#br0" timeOffset="1.33106E6">13704 8311 35 0,'-4'18'17'0,"4"24"-13"16,0-28 23-16,4 0-24 16,4 1 1-16,0-1 3 15,4 3 0-15,3 4-9 16,-3 1 1-16,4-1 4 15,0-4 1-15,0 1-2 16,4-4 0-16,4-3-6 16,3-8 1-16,5-6-11 15,4-11 0-15</inkml:trace>
          <inkml:trace contextRef="#ctx0" brushRef="#br0" timeOffset="1.33122E6">13906 7771 52 0,'-36'8'26'0,"28"-5"-33"0,8-3 42 16,8 0-40-16,8-3 1 0,8 3-22 16,12-8 0-16</inkml:trace>
          <inkml:trace contextRef="#ctx0" brushRef="#br0" timeOffset="1.33261E6">14081 8569 38 0,'-8'10'19'0,"8"-13"-12"0,0 3 23 0,0-7-28 15,4-4 1-15,0-3 1 16,0-4 0-16,4 4-5 15,0-7 1-15,11-7 3 16,1 7 0-16,8-7-1 16,-4-1 1-16,0 5-2 15,3 2 1-15,-7 5-1 16,0 6 0-16,-4 4-1 16,0 7 1-16,0 7-1 15,0 7 0-15,-4 7 0 16,-1 8 0-16,1-8 0 15,0 0 0-15,0-3 0 16,-4-4 0-16,0 0 0 16,0-7 0-16,0-7 0 15,0-4 0-15,0-3 0 0,0 0 0 16,4-14 0 0,-4 4 1-16,0-8-2 0,-1 0 1 15,5 0 0-15,-4 8 1 16,0 3-2-16,0 0 1 15,0 3 0-15,0 11 0 16,0 7 0-16,4 0 0 16,0 7 0-16,0 4 0 15,0 3 0-15,3 0 0 16,1-7 0-16,0-3 0 0,0-1 0 16,-4-2 0-16,0-8 0 15,4-4 0-15,0-7 0 16,4-3 0-16,-5-7 0 15,1 0 0-15,0 3 0 16,4 8 1-16,-4-4-1 16,-4 3 0-16,0 0 0 15,4 8 0-15,-1 6-1 16,-3 5 1-16,4-1 0 16,4 3 0-16,4 8-1 15,-4 3 1-15,4 0 0 16,-1-3 0-16,5-4 0 15,4 0 0-15,0-3 0 16,3-4 0-16,1-4 0 16,0-3 1-16,7-7-2 15,5-7 1-15,0-14 0 16,3-4 0-16,-7-3 0 0,-8-4 1 16,-1-7-1-16,-11 4 1 15,-8 3 0-15,-4 7 0 16,-12 7 0-16,-8 4 1 15,-4 11-1-15,-12-1 1 16,-3 11-1-16,-1 14 1 16,0 11-2-16,4 7 1 15,4 7-1-15,8 6 0 16,8 5-1-16,8-8 1 16,20-3 0-16,8 0 0 15,12-15-1-15,-1-6 1 0,1-7-1 16,4-8 1-16,7-10 0 15,1-3 0 1,23-33 0 0,-11 11 0-16,3 4 0 15,-19 7 0-15,-5 7 0 16,-7 10 0-16,-4 8 0 16,-9 3 0-16,-11 11 0 15,-4 10 1-15,0 0 0 16,-8 0 1-16,-8 4 0 15,-4 0 0-15,-8 3 0 16,-8-3 1-16,-3-4-1 16,-5-7 0-16,0-7-1 15,4-3 0-15,1-11-2 16,-1-7 1-16,4-7-4 16,4-7 0-16,0-8-5 0,8 5 0 15,4-5-10-15,8-2 0 16</inkml:trace>
        </inkml:traceGroup>
        <inkml:traceGroup>
          <inkml:annotationXML>
            <emma:emma xmlns:emma="http://www.w3.org/2003/04/emma" version="1.0">
              <emma:interpretation id="{B8A22390-E20A-4663-94A0-850325D8AC58}" emma:medium="tactile" emma:mode="ink">
                <msink:context xmlns:msink="http://schemas.microsoft.com/ink/2010/main" type="inkWord" rotatedBoundingBox="19266,11740 19349,11738 19360,12092 19277,12094"/>
              </emma:interpretation>
              <emma:one-of disjunction-type="recognition" id="oneOf20">
                <emma:interpretation id="interp100" emma:lang="fr-FR" emma:confidence="0">
                  <emma:literal>:</emma:literal>
                </emma:interpretation>
                <emma:interpretation id="interp101" emma:lang="fr-FR" emma:confidence="0">
                  <emma:literal>y</emma:literal>
                </emma:interpretation>
                <emma:interpretation id="interp102" emma:lang="fr-FR" emma:confidence="0">
                  <emma:literal>"</emma:literal>
                </emma:interpretation>
                <emma:interpretation id="interp103" emma:lang="fr-FR" emma:confidence="0">
                  <emma:literal>C</emma:literal>
                </emma:interpretation>
                <emma:interpretation id="interp104" emma:lang="fr-FR" emma:confidence="0">
                  <emma:literal>c</emma:literal>
                </emma:interpretation>
              </emma:one-of>
            </emma:emma>
          </inkml:annotationXML>
          <inkml:trace contextRef="#ctx0" brushRef="#br0" timeOffset="1.33748E6">17180 8156 36 0,'-8'0'18'0,"0"4"-9"0,4-4 18 0,1 0-23 16,-1 3 0-16,0 1 2 15,4-4 0-15,0 3-9 16,0 1 1-16,4-1 5 16,0 1 0-16,3-11-3 15,1 7 1-15,0-4-2 16,0 4 1-16,0 4-5 16,0-4 0-16,4 0-9 15,4 0 1-15</inkml:trace>
          <inkml:trace contextRef="#ctx0" brushRef="#br0" timeOffset="1.33777E6">17228 8449 46 0,'-8'7'23'0,"8"3"-15"0,0-6 35 16,0-1-42-16,0 1 1 15,0 3-1-15,0 0 1 0,0 0-5 16,0-3 1-16,-4-1-13 15,0 1 1-15</inkml:trace>
        </inkml:traceGroup>
      </inkml:traceGroup>
    </inkml:traceGroup>
    <inkml:traceGroup>
      <inkml:annotationXML>
        <emma:emma xmlns:emma="http://www.w3.org/2003/04/emma" version="1.0">
          <emma:interpretation id="{4C221162-3B77-46C7-AD53-4B93FA3BD429}" emma:medium="tactile" emma:mode="ink">
            <msink:context xmlns:msink="http://schemas.microsoft.com/ink/2010/main" type="paragraph" rotatedBoundingBox="2208,13064 24574,12618 24613,14553 2246,149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B37B12-2374-4EDD-8FF5-551957EAAA51}" emma:medium="tactile" emma:mode="ink">
              <msink:context xmlns:msink="http://schemas.microsoft.com/ink/2010/main" type="line" rotatedBoundingBox="2208,13064 24574,12618 24613,14553 2246,14999"/>
            </emma:interpretation>
          </emma:emma>
        </inkml:annotationXML>
        <inkml:traceGroup>
          <inkml:annotationXML>
            <emma:emma xmlns:emma="http://www.w3.org/2003/04/emma" version="1.0">
              <emma:interpretation id="{C34360B0-4E94-45E1-B7E3-8AE16B7FFB09}" emma:medium="tactile" emma:mode="ink">
                <msink:context xmlns:msink="http://schemas.microsoft.com/ink/2010/main" type="inkWord" rotatedBoundingBox="2217,13510 6970,13415 6990,14387 2236,14482"/>
              </emma:interpretation>
              <emma:one-of disjunction-type="recognition" id="oneOf21">
                <emma:interpretation id="interp105" emma:lang="fr-FR" emma:confidence="0">
                  <emma:literal>Reveals</emma:literal>
                </emma:interpretation>
                <emma:interpretation id="interp106" emma:lang="fr-FR" emma:confidence="0">
                  <emma:literal>Recréais</emma:literal>
                </emma:interpretation>
                <emma:interpretation id="interp107" emma:lang="fr-FR" emma:confidence="0">
                  <emma:literal>Revers</emma:literal>
                </emma:interpretation>
                <emma:interpretation id="interp108" emma:lang="fr-FR" emma:confidence="0">
                  <emma:literal>Reveab</emma:literal>
                </emma:interpretation>
                <emma:interpretation id="interp109" emma:lang="fr-FR" emma:confidence="0">
                  <emma:literal>Reval</emma:literal>
                </emma:interpretation>
              </emma:one-of>
            </emma:emma>
          </inkml:annotationXML>
          <inkml:trace contextRef="#ctx0" brushRef="#br0" timeOffset="1.34086E6">218 10333 31 0,'-8'-4'15'0,"8"1"-6"0,0 3 15 15,0 0-22-15,-4 3 0 16,4 8 2-16,-4 10 0 15,0 11-6-15,0 3 1 0,0 11 3 16,4 14 0-16,-4 3-1 16,0 1 0-16,-4-8-1 15,4-6 0-15,-4-12 0 16,4-13 0-16,-4-14 0 16,0-18 0-16,-3-8-1 15,7-9 1-15,-4-4 0 16,4-15 0-16,4-6 0 15,4-1 0-15,8-2 0 16,3-8 0-16,5-4 0 16,12-10 0-16,12 0 0 15,3 3 0-15,1 8 0 16,8 10 1-16,3 11-2 16,1 10 1-16,-5 14 0 15,-3 18 1-15,-9 14-1 16,-7 7 1-16,-4 11-1 15,-12 7 1-15,-12 3 0 16,-8 1 1-16,-12-1-1 0,-12-3 0 16,-8 0 0-16,-8-1 0 15,1-6-1-15,-5-11 1 16,4-3-1-16,1-7 0 16,7-4 0-16,4-4 0 15,4 1-1-15,9-4 0 16,3 0 1-16,8 3 1 15,4 1-1-15,8 6 0 16,7 1 0-16,5 3 1 16,4 11 0-16,12 10 1 0,8 0-2 15,3 1 1-15,5-1-1 16,-5 0 1-16,5-7-3 16,-8-3 1-16,3-4-12 15,-3-14 0-15</inkml:trace>
          <inkml:trace contextRef="#ctx0" brushRef="#br0" timeOffset="1.34146E6">1123 10710 36 0,'-12'-3'18'0,"16"24"-14"0,-4-21 20 16,8-4-22-16,8 1 0 0,3-1 1 15,5 1 1-15,4-4-5 16,8-11 0-16,4-3 3 16,-9 0 0-16,1-4-1 15,0-3 0-15,-4-4 0 16,-5-3 1-16,-3-1-1 15,-4 1 1-15,-8 7-1 16,-8 7 1-16,-8 0-1 16,-4 6 1-16,-8 1-2 15,-11 14 1-15,-9 14-1 16,-8 8 1-16,5 6 0 16,-1 7 0-16,8 11-1 15,12 0 1-15,9 3-1 16,11 4 1-16,15 7-1 15,21-14 0-15,8-7 0 16,8-11 0-16,-1-3-1 16,5-11 1-16,7-14-2 0,1-4 0 15,-5-13-3-15,5 6 0 16,-5 0-9-16,1-6 0 16</inkml:trace>
          <inkml:trace contextRef="#ctx0" brushRef="#br0" timeOffset="1.34197E6">1980 10382 20 0,'-20'4'10'0,"-12"3"-6"15,28-7 3-15,-3 3-2 16,-1 1 0-16,0 6 4 16,0 1 0-16,4 3-11 15,0 4 1-15,4 6 7 16,8 4 1-16,0 8-3 16,4 3 1-1,19 13-3 1,1-6 1-16,-4-10-2 15,0-12 0-15,-1-3-1 16,1-17 1-16,-4-8-1 16,0-10 1-16,0-7 0 0,-5-14 0 15,-7 3 0-15,-4 4 1 16,-8-4 0-16,0 4 0 16,-4 3 0-16,0 4 0 15,0 7-1-15,0 3 0 16,4 4 0-16,4 4 0 15,8 3-1-15,8 0 0 16,4 0-1-16,16 0 1 16,7-4 0-16,5 1 0 15,-1-4-3-15,-3 0 0 0,-4 0-5 16,-5 0 1-16,5 0-7 16,-4-4 1-16</inkml:trace>
          <inkml:trace contextRef="#ctx0" brushRef="#br0" timeOffset="1.34261E6">2651 10530 23 0,'-12'11'11'0,"8"-11"2"0,4 0 11 16,4 3-22-16,0 4 0 15,4-3 2-15,0 6 0 0,0-2-5 16,4-5 0-16,3 1 3 16,1-4 1-16,4-7-1 15,0-4 0-15,4 0-1 16,0-6 0-16,-5-1 0 15,1-3 1-15,-4 0 0 16,-4 0 0-16,-4-1-1 16,-8 1 1-16,-4 4 0 15,-8 2 0-15,-4 1-1 16,-4 7 0-16,-3 0 0 16,-5 7 0-16,4 4 0 15,-4 3 0-15,0 10 0 16,1 5 0-16,3 2 0 15,4 8 1-15,8 14-2 16,4 0 1-16,8 3-1 16,12 11 1-16,4-7-1 0,12-7 0 15,7-11 0-15,13-7 1 16,8-10-2-16,7-11 1 16,9-10-5-16,7-11 0 15,-16-11-10-15,-3-7 1 16</inkml:trace>
          <inkml:trace contextRef="#ctx0" brushRef="#br0" timeOffset="1.34388E6">3560 10551 37 0,'4'-17'18'0,"-4"17"-13"0,0-7 22 16,0-4-26-16,-4-3 1 15,-4 0 1-15,-4-4 0 16,-8 1-4-16,0-1 0 16,-4 4 3-16,-4 3 1 15,1 4-1-15,-1 11 0 0,0 3-1 16,0 3 1-16,1 8 0 16,-1 3 0-16,4 14-1 15,0 1 0-15,4 3-1 16,4 3 0-16,8-7 0 15,5 0 1-15,6-3-2 16,9-18 1-16,4 0-1 16,0-7 1-16,0-7 0 15,4-7 0-15,0-7-1 16,4-3 1-16,-5-8 0 16,1 0 1-16,0 4-1 15,-4 3 0-15,-4 11 0 16,0-3 1-16,0 13-1 15,0 8 0-15,-1-1 0 16,5 8 0-16,4 3-1 16,4-3 1-16,16-7 0 15,3 3 0-15,5-7 0 0,0 0 0 16,-1-14 0-16,1-4 0 16,-4-10 0-16,-1-4 0 15,1-7 0-15,-1-10 1 16,-3-7 0-16,-4 3 0 15,-4-14 0-15,-1-11 0 16,-7-3-1-16,-4 0 1 16,-4 4 0-16,-8 3 0 15,-4 0-1-15,-4 14 1 16,-4 7-1-16,0 11 0 0,-12 13 0 16,-4 12 1-16,-4 13-1 15,-3 8 0-15,3 21 0 16,4-8 0-16,0 29 0 15,4 18 0-15,4-4 0 16,4-14 0-16,8 24 0 16,0-17 0-16,20 29-1 15,4-8 1-15,4-7 0 16,4-7 0-16,3-18 0 16,5-6 0-16,4-15-1 15,3-11 1-15,9-24 0 16,-5-10 0-16,-3-19-1 15,0-2 1-15,-9-8 0 16,1-7 1-16,-4 7-1 16,-5-3 0-16,-3 6 0 15,-4 4 0-15,0 4 0 16,-4 7 0-16,-4 10 0 0,-1 8 0 16,1 3 0-16,0 14 0 15,0 3 0-15,0 1 0 16,8 7 0-16,-4 6 0 15,-4 8 0-15,-1 0 1 16,-7-1 0-16,-8 8 1 16,-4 4-1-16,-4-5 1 15,-7 1 0-15,-9 0 0 16,-8-4-1-16,0 4 1 16,-4-18-3-16,5-7 0 0,-5-21-4 15,8 0 0-15,4-7-12 16,5-14 1-16</inkml:trace>
        </inkml:traceGroup>
        <inkml:traceGroup>
          <inkml:annotationXML>
            <emma:emma xmlns:emma="http://www.w3.org/2003/04/emma" version="1.0">
              <emma:interpretation id="{9442EC24-8ACE-45AC-82DD-FBCBB399BFBE}" emma:medium="tactile" emma:mode="ink">
                <msink:context xmlns:msink="http://schemas.microsoft.com/ink/2010/main" type="inkWord" rotatedBoundingBox="7859,13243 12249,13155 12277,14605 7888,14693"/>
              </emma:interpretation>
              <emma:one-of disjunction-type="recognition" id="oneOf22">
                <emma:interpretation id="interp110" emma:lang="fr-FR" emma:confidence="0">
                  <emma:literal>plantes</emma:literal>
                </emma:interpretation>
                <emma:interpretation id="interp111" emma:lang="fr-FR" emma:confidence="0">
                  <emma:literal>plante</emma:literal>
                </emma:interpretation>
                <emma:interpretation id="interp112" emma:lang="fr-FR" emma:confidence="0">
                  <emma:literal>planter</emma:literal>
                </emma:interpretation>
                <emma:interpretation id="interp113" emma:lang="fr-FR" emma:confidence="0">
                  <emma:literal>planta</emma:literal>
                </emma:interpretation>
                <emma:interpretation id="interp114" emma:lang="fr-FR" emma:confidence="0">
                  <emma:literal>plantent</emma:literal>
                </emma:interpretation>
              </emma:one-of>
            </emma:emma>
          </inkml:annotationXML>
          <inkml:trace contextRef="#ctx0" brushRef="#br0" timeOffset="1.34503E6">5861 10315 39 0,'-19'-11'19'0,"-1"1"-14"16,16 6 21-16,-4 4-24 0,4 0 0 16,-4-3 3-16,4 10 0 15,0 0-6-15,0 7 1 16,0 14 3-16,-4 11 1 15,8 10-2-15,0 15 0 16,0 14-1-16,-4 6 1 16,4 4-2-16,0-6 0 15,0-15-1-15,0-4 1 16,0-10-1-16,0-7 0 16,0-18-1-16,0-10 1 15,0-11 0-15,0-7 0 0,4-18 0 16,4-14 0-16,-4-17 0 15,0-4 1-15,0-10 0 16,0-8 0-16,0 4 0 16,0 0 0-16,0 10 0 15,4 5 0-15,0 6 0 16,0 7 0-16,4 7 0 16,0 11 1-16,3 7-1 15,5 7 0-15,4 7 0 16,4 3 0-16,4 4 0 15,15 0 1 1,33-17-1 0,-5-8 1-16,-4 1 0 15,-3-15 0-15,-1-10 0 16,-11-4 0-16,-8-4 0 16,-9-6 0-16,-3 3 0 15,-12 4 1-15,-8-4-2 0,-8 3 1 16,-8 4-1-16,0 11 1 15,-24 3-1-15,8 8 1 16,-20 17 0-16,0 14 0 16,-3 14-1-16,-1 14 1 15,4 22-1-15,9 6 1 16,3 8-1-16,24-1 1 16,12 1-2-16,4-8 1 15,11-3 0-15,9-7 0 16,12 0-4-16,7-21 1 0,13-8-3 15,11-17 1-15,0-7-11 16,1-14 1-16</inkml:trace>
          <inkml:trace contextRef="#ctx0" brushRef="#br0" timeOffset="1.3465E6">7278 10294 36 0,'0'0'18'0,"4"-21"-12"0,-4 21 23 15,0-7-27-15,0 0 0 16,-4-4 3-16,4 0 0 16,-4-6-6-16,-4 3 1 15,-4 3 3-15,-3-3 1 16,-5 3-2-16,0 4 0 0,-8 4-1 15,0 6 1-15,1 4-1 16,-5 11 0-16,-4 7-1 16,0-1 1-16,5 1-1 15,3 7 1-15,4 0-2 16,8 3 1-16,12 0 0 16,8-7 0-16,8 1-1 15,4-8 1-15,4-7 0 16,4-7 0-16,3-4-1 15,5-10 1-15,0-7 0 16,0-7 0-16,-1-4 0 16,1 1 0-16,-8-8 0 15,-4 0 0-15,-4 4 0 16,-4 3 1-16,-4 4-1 16,-5 3 0-16,-3 4 0 15,0 4 1-15,0 3-1 0,0 7 1 16,0 7-1-16,4 7 0 15,0 0 0-15,0 7 0 16,4 7-1-16,4 1 1 16,8-1 0-16,4 0 0 15,4-3 0-15,7-8 0 16,1-6 0-16,-4-4 0 16,4-7 0-16,-9-7 0 15,1-4 0-15,-4-3 0 16,-4-3 0-16,0-5 0 15,-4-2 0-15,-1 3 0 0,1-1 0 16,-4 5 0-16,0-1 0 16,-4 4 0-16,0 7 0 15,-4 3 0-15,0 4 0 16,0 11 0-16,0 0 0 16,4 3 0-16,0 3 0 15,0 5 0-15,4-1 0 16,-1 3 0-16,1-2 0 15,4-5 0-15,-4-3-1 16,0-3 0-16,0-8 0 16,0-3 1-16,0-7-1 15,0-7 0-15,0-3 0 16,0 3 1-16,-1-11 0 16,-3 0 1-16,4-3-1 15,-4 7 0-15,0 0 0 16,0 6 1-16,-4 5-1 15,4 6 0-15,0 4 0 0,4 7 0 16,-4 4 0-16,0 3 0 16,0 4 0-16,4 3 0 15,3 4 0-15,5-1 0 16,0-3 0-16,0-3 0 16,4-4-1-16,0-7 1 15,-5-7 0-15,1-7 0 16,0-7-1-16,4-4 1 15,0-13 0-15,3-5 0 0,-3-6 1 16,0-11 0 0,-4-3 0-16,0-4 0 0,-4 0 0 15,-4-11 1-15,-4 8-1 16,-1-1 1-16,-3 4-1 16,0 4 0-16,0 6 0 15,0 15 0-15,-4 10-1 16,0 15 0-16,0 13 0 15,4 12 1-15,0 16-1 16,0 22 1-16,0 7-1 16,8 18 0-16,-4 10 0 15,4-3 0-15,0 3 0 16,4-11 0-16,0-6 0 16,-4-15 0-16,3-13-1 15,-3-4 1-15,-4-11-2 16,0-14 1-16,-4-11-1 0,-4-10 0 15,0-7 0-15,-4-3 0 16,4-8 1-16,4-17 0 16,8-1 1-16,12-6 0 15,8 3 0-15,3-7 0 16,5 7 0-16,0 4 1 16,-1 0-3-16,1 6 1 15,4 1-8-15,-1 7 1 16,-3 3-6-16,-8 7 0 15</inkml:trace>
          <inkml:trace contextRef="#ctx0" brushRef="#br0" timeOffset="1.3477E6">8786 10352 33 0,'-8'0'16'0,"16"-10"-12"0,-8 10 22 15,4-4-25-15,0 0 1 16,4 4 2-16,0 0 1 16,4 4-5-16,0-4 1 15,4 4 3-15,8-4 0 16,4 0-2-16,3-4 1 15,5 0-1-15,4 1 0 16,-4-8-1-16,-5-3 0 16,5-3-1-16,-4-4 1 15,-8-8 0-15,-8 5 1 0,-12-4-1 16,-8 0 0-16,-4 6-1 16,-8 5 1-16,-4 3-1 15,-4 3 1-15,-4 11-1 16,0 7 1-16,1 0-1 15,-5 18 1-15,4-4-1 16,4 11 1-16,4-1-1 16,5 5 1-16,7-1-1 15,8 0 1-15,8-3-2 16,7 3 1-16,13-11-1 16,8-2 1-16,4-8-1 15,7-7 0-15,9-7-1 16,11-4 1-16,-7-3-2 15,-4 0 0-15,-5-3-1 16,-3-1 1-16,-4 0-2 0,-1 1 1 16,-3-1-2-16,-4-3 0 15,0 0-1-15,-5-3 0 16,1-1 0-16,-8 0 1 16,4 4 1-16,-4 4 0 15,-9-4 7-15,-3 7 0 16,-4 7 3-16,0-7 1 15,4 0 0-15,0 7 1 16,-4-8 0-16,0-2 1 16,0 3-4-16,0-7 0 0,0 0-1 15,-4-4 0-15,-4 1-1 16,-8-1 0-16,-4 0 0 16,-4 1 0-16,0 6-1 15,-4 4 0-15,-4 7 0 16,1 7 1-16,-5 4-1 15,0 10 1-15,0 14-2 16,4 0 1-16,4 0-1 16,9 4 1-16,7-4-2 15,8-3 1-15,7 0-2 16,5-15 1-16,4-10-1 16,4-7 1-16,4-10-1 15,8-15 1-15,3-10 0 16,-3-14 0-16,-4-8 2 15,-4 1 0-15,-8-4 0 16,-5 0 1-16,-7-3 0 0,-8 3 1 16,-4 4-1-16,0 3 1 15,0 0-1-15,-4 11 0 16,1 7-1-16,-1 14 1 16,4 14-1-16,0 14 1 15,0 14-1-15,4 21 0 16,4 14-1-16,8 18 1 15,-4 7-1-15,7 4 0 16,1 3 0-16,8-7 0 16,4-7-2-16,-4-8 0 15,4-9-8-15,3-19 1 0,9-6-8 16,4-11 0-16</inkml:trace>
        </inkml:traceGroup>
        <inkml:traceGroup>
          <inkml:annotationXML>
            <emma:emma xmlns:emma="http://www.w3.org/2003/04/emma" version="1.0">
              <emma:interpretation id="{26E039C6-7545-4DDF-BCEE-94D5CC007E2E}" emma:medium="tactile" emma:mode="ink">
                <msink:context xmlns:msink="http://schemas.microsoft.com/ink/2010/main" type="inkWord" rotatedBoundingBox="17629,13122 24581,12983 24613,14553 17661,14692"/>
              </emma:interpretation>
              <emma:one-of disjunction-type="recognition" id="oneOf23">
                <emma:interpretation id="interp115" emma:lang="fr-FR" emma:confidence="0">
                  <emma:literal>pak,I0(vk)nodes</emma:literal>
                </emma:interpretation>
                <emma:interpretation id="interp116" emma:lang="fr-FR" emma:confidence="0">
                  <emma:literal>patriotardes</emma:literal>
                </emma:interpretation>
                <emma:interpretation id="interp117" emma:lang="fr-FR" emma:confidence="0">
                  <emma:literal>pathognostiques</emma:literal>
                </emma:interpretation>
                <emma:interpretation id="interp118" emma:lang="fr-FR" emma:confidence="0">
                  <emma:literal>pak,I0(vk)nodb</emma:literal>
                </emma:interpretation>
                <emma:interpretation id="interp119" emma:lang="fr-FR" emma:confidence="0">
                  <emma:literal>pak,I0{vk)nodes</emma:literal>
                </emma:interpretation>
              </emma:one-of>
            </emma:emma>
          </inkml:annotationXML>
          <inkml:trace contextRef="#ctx0" brushRef="#br0" timeOffset="1.35266E6">15851 9599 31 0,'-12'-14'15'0,"-4"24"-3"16,12-6 11-16,-8-4-22 15,0 7 1-15,-4 3 1 16,-3 8 0-16,-1 0-3 15,-4 10 0-15,-4 14 3 16,-4 1 1-16,5 6-1 16,-5 15 0-16,4 6 0 15,8 15 0-15,0-4-1 16,16 0 1-16,12-3-3 16,12-1 1-16,8-3-1 15,8-10 0-15,7-18-1 16,13-11 1-16,-1-17 0 15,17-11 0-15,3-11 0 0,5-13 0 16,-17-8 1-16,-11 4 0 16,7-29 0-16,-7-10 1 15,-8-14-1-15,-17-7 1 16,-11 0-1-16,-16-4 1 16,-4-6-2-16,-12 9 1 15,-15 15-2-15,-9 7 1 16,-16 7-2-16,5 11 0 15,-5 7-4-15,-3 21 0 16,-1 10-10-16,-3 18 1 16</inkml:trace>
          <inkml:trace contextRef="#ctx0" brushRef="#br0" timeOffset="1.35317E6">17097 9528 36 0,'-44'0'18'0,"-3"14"-11"0,35-7 21 16,-4 8-25-16,0 2 1 16,0 4 3-16,-8 4 0 15,1 10-8-15,-5 18 1 0,0 14 5 16,-8 29 1-16,-3 13-3 16,3 11 1-16,8 17-3 15,12 8 1-15,24-11-2 16,16-3 1-16,12-15-3 15,7-21 1-15,13-17-4 16,11-15 0-16,13-17-12 16,19-21 1-16</inkml:trace>
          <inkml:trace contextRef="#ctx0" brushRef="#br0" timeOffset="1.35381E6">17240 9983 42 0,'-4'-7'21'0,"-12"4"-13"0,16 3 26 15,-4 0-32-15,4 10 0 16,0 8 1-16,4 3 1 0,8 18-5 16,12 14 1-16,4 0 2 15,3 3 1-15,9 4-2 16,-8-3 1-16,-1-4-2 15,-3-4 1-15,0-10-1 16,0-7 0-16,-4-8 0 16,-5-10 1-16,1-7-1 15,-4-14 1-15,0-3-1 16,-8-11 1-16,-4-11 0 16,-4-3 0-16,-4-15-1 15,-4-10 1-15,-4-3-1 16,0-8 1-16,0 1-1 15,0-1 1-15,5 0-1 16,-1 8 0-16,4 7-1 0,0 10 1 16,4 3 0-16,4 8 0 15,4 7 0-15,3 7 0 16,13 7 0-16,16 7 0 16,15-1 0-16,21 8 1 15,11-3-1-15,12 3 0 16,13-7 0-16,11 0 0 15,4-4 0-15,-20 4 0 16,-16 0-2-16,-12-3 1 16,-11-1-6-16,-17 7 0 0,-11 1-10 15,-8 6 1 1</inkml:trace>
          <inkml:trace contextRef="#ctx0" brushRef="#br0" timeOffset="1.35432E6">18022 9976 27 0,'-24'-3'13'0,"0"-29"4"0,16 25 9 15,0 0-23-15,-4 0 0 16,-4 7 4-16,5 7 1 0,-1 11-9 16,4 3 0-16,8 18 6 15,0 13 0-15,4 5-2 16,0 6 1-16,4 4-3 15,-1-14 0-15,1 14-2 16,0-3 1-16,0-15-5 16,-4-6 1-16,4-8-8 15,-4-3 0-15,0-8-3 16</inkml:trace>
          <inkml:trace contextRef="#ctx0" brushRef="#br0" timeOffset="1.35468E6">18431 10008 36 0,'23'-14'18'0,"-7"14"-14"16,-16 0 31-16,0 0-30 0,-4-4 0 16,0 8 1-16,-8 3 1 15,-3 0-10-15,-9 7 1 16,-8 0 5-16,-3 4 1 15,-5-1-4-15,1 12 1 16,-8-5-1-16,-9-3 1 16,5 0-1-16,4 1 0 15,3 6 0-15,17-7 0 16,7 0-1-16,16 0 1 16,16 0 0-16,8 4 0 0,11-4-1 15,5 4 1-15,7-8-1 16,5 1 1-16,3-1-1 15,-4 1 0-15,-7-4-3 16,-9 0 0-16,-3-3-2 16,-5-4 0-16,-3 0-8 15,-4-4 0-15</inkml:trace>
          <inkml:trace contextRef="#ctx0" brushRef="#br0" timeOffset="1.35504E6">19034 9482 57 0,'-12'-10'28'0,"16"10"-36"0,0-4 52 16,4 11-43-16,4 11 0 15,11 14 1-15,1 7 1 16,4 17-2-16,0 15 1 16,0 27 1-16,-9 19 1 0,-11-4-1 15,-8 7 0-15,-8 0 0 16,-15-1 0-16,-5-6-5 15,-12-7 0-15,-11-11-9 16,-9-6 0-16,4-5-8 16,-15-31 1-16</inkml:trace>
          <inkml:trace contextRef="#ctx0" brushRef="#br0" timeOffset="1.35608E6">19435 10446 39 0,'-4'10'19'0,"4"1"-13"0,0-11 24 15,4 0-29-15,0 0 0 16,3 0 3-16,5-4 1 16,0-3-6-16,4-3 1 0,4-8 3 15,8 0 0-15,-4 1 0 16,3-5 0-16,-3-9-2 15,8-1 1-15,-4-3-1 16,0 3 1-16,-5 4-1 16,-3-1 0-16,-4 8-1 15,0 7 1-15,-4 7-1 16,-8 7 1-16,12 0-1 16,-8 14 0-16,0 7 0 15,-4 4 0-15,3 3 0 16,1 1 0-16,-4-1 0 15,4-4 0-15,0-6 0 16,0-4 0-16,8-3 0 16,-4-11 0-16,0-7 0 15,4-4 0-15,0-10-1 16,-4 0 1-16,-1-4 0 0,1-3 0 16,0 0 0-1,4 7 1-15,-4-1-2 0,0 5 1 16,0 10 0-16,0 10 1 15,0 8-1-15,0 13 0 16,-1 5 0-16,1-1 0 16,4 7-2-16,4 0 1 15,4 1-8-15,4-1 1 16,3-10-8-16,13-11 0 16</inkml:trace>
          <inkml:trace contextRef="#ctx0" brushRef="#br0" timeOffset="1.35745E6">20748 10223 47 0,'-20'-14'23'0,"5"0"-24"0,11 11 37 0,-4-1-36 16,0-3 0-16,-4 3 0 15,0 4 0-15,0-3 0 16,-4 3 1-16,-4 10 0 15,0 5 0-15,-3 2 0 16,-5 4 1-16,8 1-1 16,0 2 1-16,8 1-2 15,8 3 1-15,4 0-1 16,12 4 1-16,8-11-1 16,0-3 0-16,0-7 0 15,4-8 1-15,-1-6-1 0,1-8 1 16,-4-7-1-16,-8 1 0 15,-8-8 1-15,-4-7 0 16,0 0-1-16,-8-3 0 16,0 3 0-16,0 1 1 15,0 6-1-15,4 4 1 16,4 7-1-16,12-4 0 16,8 7 0-16,12 11 0 15,3-3 0-15,13-1 0 16,8 11 0-16,3 8 0 15,-7-1 0-15,-5 0 0 0,-3-7 0 16,-4 0 0-16,-13-4 0 16,5 5 0-16,-12-8 0 15,-4-8 1-15,4 5-1 16,-8-8 0-16,0-3 0 16,-9 0 1-16,1-4-1 15,-4 8 0-15,-4-8 0 16,1 8 1-16,-5 3-1 15,-4 0 1-15,4 7-1 16,-8 3 1-16,4 11-1 16,4 4 0-16,-4 7 0 15,4 6 1-15,4 1-2 16,4 0 1-16,4 0 0 16,4-4 0-16,0-4-1 15,4-2 1-15,0-8 0 0,0-4 0 16,4-10 0-16,0-7 0 15,3-3 0-15,1-11 1 16,4-18 0-16,-8-7 0 16,8-11 0-16,-8 1 1 15,-4-8-1-15,-9-6 0 16,9 6 0-16,-4-6 0 16,4-1-1-16,-4 4 0 15,0 4 0-15,0 13 0 16,0 8 0-16,-4 10 0 15,4 11 0-15,-4 3 0 0,-4 11 0 16,0 18 1-16,0 14 0 16,0 10 0-16,0 14 0 15,0 15 0-15,0 6 0 16,0 8 0-16,12 7 0 16,-4 6 0-16,0-9-1 15,7-8 0-15,5-7 0 16,4-7 0-16,8-11-1 15,12-10 1-15,3-7 0 16,-3-11 0 0,23-28 0-1,-7-7 1-15,-5-8-1 16,1-9 0-16,-12-8 1 16,-9-3 0-16,-7-8-1 15,-12-3 1-15,-4 4-1 0,-4-4 0 16,-16 0 0-16,4 4 1 15,-12 6-1-15,-4 12 0 16,-8 6 0-16,9 11 0 16,-5 14-1-16,0 10 1 15,-4 8-2-15,0 21 1 16,9 7-1-16,3 7 0 16,16 7-1-16,4-8 1 15,8-6 0-15,7-3 1 16,9-12 0-16,12-6 1 15,4-7-1-15,15-8 1 0,1-10 0 16,7-7 0-16,-7-7 0 16,-13 4 0-16,-3-5 0 15,-8 8 0-15,-5 0 0 16,-7 11 1-16,-4 3-1 16,-8 7 1-16,0 4-1 15,4 3 1-15,-8 7 0 16,-4 4 0-16,-4 3 0 15,-4-7 1-15,-8 4-1 16,-12 0 1-16,-4-8-4 16,-23-6 1-16,-5-4-16 15,0-14 1-15,1-10-2 16,-13-12 0-16</inkml:trace>
          <inkml:trace contextRef="#ctx0" brushRef="#br0" timeOffset="1.34838E6">10926 10139 41 0,'-4'-11'20'0,"0"-14"-17"0,4 18 29 16,0 7-28-16,0 0 1 0,0 4 0 15,0 10 1-15,0 7-8 16,0 18 0-16,4 10 5 16,0 15 0-16,4 6-2 15,-1 15 0-15,1 0-1 16,-4 3 0-16,0-18-1 15,0-6 0-15,0-15 0 16,-4-10 0-16,0-11-3 16,0-10 0-16,-4-11 0 15,0-3 1-15,-4-15 0 16,0-7 1-16,1-10 0 16,-1-7 1-16,0-8 3 15,0-6 1-15,4 0-1 16,8-1 1-16,4 1-1 15,8 3 1-15,3 7 0 16,1 8 0-16,12 2-2 16,4 8 0-16,7 7 0 0,5 7 1 15,0 3-1-15,-1-3 1 16,1 4-4-16,7-1 1 16,9-3-2-16,7 0 0 15,5-7-7-15,3-4 1 16,-3-3-6-16,-9-7 0 15</inkml:trace>
          <inkml:trace contextRef="#ctx0" brushRef="#br0" timeOffset="1.3489E6">11930 10153 46 0,'-20'7'23'0,"4"-18"-28"15,16 8 39-15,-4-4-33 16,-4 3 1-16,0-7 0 16,0 1 1-16,4-4-3 15,-4 0 0-15,-4 0 2 16,0-1 1-16,-3 1-1 16,-13 4 1-16,-4 3 0 15,0 14 0-15,1 0-1 16,-1 7 1-16,-4 11-1 15,-4 10 0-15,5 7-1 16,3 1 1-16,8-1-2 16,8-3 1-16,8 0-1 0,4-4 0 15,12-7 0-15,8-10 0 16,8-11-1-16,4-7 0 16,7-11 1-16,9-3 0 15,-4-14-1-15,-4 0 1 16,-5-8 0-16,-3 1 0 15,-8 3 0-15,-4 4 1 16,-8 3-1-16,-4 11 1 16,0 7-1-16,0 0 0 15,0 11 0-15,7 6 0 0,1 11 0 16,0 11 0-16,8 0 0 16,0 3 0-16,4 0-2 15,4 1 1-15,-1-1-2 16,9-10 0-16,-4-8-5 15,0-6 1-15,-1-15-10 16,1-10 1-16</inkml:trace>
          <inkml:trace contextRef="#ctx0" brushRef="#br0" timeOffset="1.34972E6">12410 9235 57 0,'-44'25'28'0,"16"3"-37"15,21-13 49-15,-1 20-40 16,-4 14 1-16,4 15 0 0,0 6 0 16,4 15-2-16,4 14 1 15,8 3 1-15,-8 7 0 16,0-10 0-16,0-7 0 15,0-15 0-15,-4-13 0 16,12-15-1-16,-8-17 1 16,4-14-3-16,0-15 1 15,4-10 0-15,0-10 0 16,7-15-1-16,-3-3 1 16,0-11 0-16,-4-7 1 0,4-4 1 15,-4 8 0-15,4 3-1 16,0 7 0-16,4 8 0 15,0 2 1-15,3 12-1 16,1 3 0-16,0 6 0 16,0 5 0-16,12 3 0 15,-1 0 0-15,5-4 0 16,4-6 0-16,0-4 0 16,-1-11 1-16,-3 0-1 15,0-3 0-15,-5-7 0 16,-7-4 1-16,-8 0 0 15,-12 0 0-15,-4-3 0 16,-4 3 0-16,-8 4-1 16,0 3 1-16,-8 11-1 15,1 0 1-15,-1 14-1 0,-4 14 0 16,0 11 0 0,0 20 1-16,1 12-1 0,-1 17 1 15,8 7-1-15,4 21 0 16,4 0 0-16,0 4 0 15,4-7-1-15,0-15 1 16,4-9 0-16,0-12 0 16,4-14-1-16,0-10 1 15,4-11-1-15,4-10 0 16,4-15 0-16,0-3 1 16,4-7-1-16,-1-11 0 15,5 4 1-15,-4-3 0 0,0 9 1 16,-4 8 0-16,0 7 1 15,-5 7 0-15,1 11 0 16,0 0 0-16,0 3-1 16,4 4 1-16,4 3-2 15,16 0 0-15,3-3-8 16,5-4 1-16,8-3-10 16,7-1 0-16</inkml:trace>
          <inkml:trace contextRef="#ctx0" brushRef="#br0" timeOffset="1.35008E6">13799 10516 50 0,'-4'7'25'0,"8"25"-16"0,-4-22 37 0,0 8-44 15,-8 10 0-15,0 4 2 16,-12 3 0-16,-11 15-6 16,-17-1 1-16,-16 1-4 15,-7 2 1-15,0-2-13 16,-5 3 0-16</inkml:trace>
          <inkml:trace contextRef="#ctx0" brushRef="#br0" timeOffset="1.35101E6">14684 9867 45 0,'-8'-11'22'0,"16"11"-11"15,-8 0 26-15,0 0-35 16,0 4 1-16,0 3 0 16,0 7 1-16,-4 7-5 15,0 18 0 1,0 42 3 0,0-7 0-16,4-10-4 15,0-8 0-15,4-10-7 0,0-11 1 16,0-10-9-16,0-11 1 15</inkml:trace>
          <inkml:trace contextRef="#ctx0" brushRef="#br0" timeOffset="1.35128E6">14402 10139 35 0,'-4'0'17'0,"16"-7"-13"0,-4 3 22 0,0 0-25 16,0 4 1-16,0-3 2 15,0-1 0-15,0 4-3 16,4 4 0-16,12-4 3 16,7 3 0-16,9-3-1 15,15 4 1-15,9-4-2 16,3-4 0-16,5 1-6 15,-13-4 0-15,-3 0-10 16,-4 3 0-16</inkml:trace>
          <inkml:trace contextRef="#ctx0" brushRef="#br0" timeOffset="1.35164E6">14450 10632 44 0,'-4'0'22'0,"16"-3"-17"15,-4-4 31-15,12-4-34 16,7 4 0-16,9 0 0 16,8-3 1-16,11 10-4 15,1-7 0-15,7 10 0 16,-3-10 0-16,-9 0-13 15,-3 3 0-15</inkml:trace>
        </inkml:traceGroup>
      </inkml:traceGroup>
    </inkml:traceGroup>
    <inkml:traceGroup>
      <inkml:annotationXML>
        <emma:emma xmlns:emma="http://www.w3.org/2003/04/emma" version="1.0">
          <emma:interpretation id="{7009B519-EB04-4EEE-BE72-4E44D3E3860F}" emma:medium="tactile" emma:mode="ink">
            <msink:context xmlns:msink="http://schemas.microsoft.com/ink/2010/main" type="paragraph" rotatedBoundingBox="2125,14883 24314,14871 24315,16533 2126,165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691637-6878-4975-8626-39BBDE41D1D9}" emma:medium="tactile" emma:mode="ink">
              <msink:context xmlns:msink="http://schemas.microsoft.com/ink/2010/main" type="line" rotatedBoundingBox="2125,14883 24314,14871 24315,16533 2126,16545"/>
            </emma:interpretation>
          </emma:emma>
        </inkml:annotationXML>
        <inkml:traceGroup>
          <inkml:annotationXML>
            <emma:emma xmlns:emma="http://www.w3.org/2003/04/emma" version="1.0">
              <emma:interpretation id="{F66FA1E0-7CC0-4AC1-9013-CEB69743A3A0}" emma:medium="tactile" emma:mode="ink">
                <msink:context xmlns:msink="http://schemas.microsoft.com/ink/2010/main" type="inkWord" rotatedBoundingBox="2167,14984 6305,15226 6227,16574 2088,16331"/>
              </emma:interpretation>
              <emma:one-of disjunction-type="recognition" id="oneOf24">
                <emma:interpretation id="interp120" emma:lang="fr-FR" emma:confidence="0">
                  <emma:literal>(arder</emma:literal>
                </emma:interpretation>
                <emma:interpretation id="interp121" emma:lang="fr-FR" emma:confidence="0">
                  <emma:literal>landes</emma:literal>
                </emma:interpretation>
                <emma:interpretation id="interp122" emma:lang="fr-FR" emma:confidence="0">
                  <emma:literal>Cande</emma:literal>
                </emma:interpretation>
                <emma:interpretation id="interp123" emma:lang="fr-FR" emma:confidence="0">
                  <emma:literal>(anda</emma:literal>
                </emma:interpretation>
                <emma:interpretation id="interp124" emma:lang="fr-FR" emma:confidence="0">
                  <emma:literal>Lander</emma:literal>
                </emma:interpretation>
              </emma:one-of>
            </emma:emma>
          </inkml:annotationXML>
          <inkml:trace contextRef="#ctx0" brushRef="#br0" timeOffset="1.37229E6">1278 12128 22 0,'8'4'11'0,"-12"-25"-2"16,8 14 4-16,-4 0-12 15,0 7 1-15,0-4-1 16,0 0 1-16,0 4-2 15,-4-7 0-15,4 7 2 16,-4 4 1-16,0-4-1 16,4 0 0-16,-4-4 0 15,-4 8 1-15,8-1-2 0,-4 1 1 16,4 0-2-16,0-1 1 16,0-3-1-16,0 0 0 15,0 0 1-15,0 0 0 16,-4 0 0-16,4 4 1 15,-4-8-1-15,0 4 1 16,0 4-1-16,0-4 1 16,0-4-1-16,0 4 0 15,0 0 0-15,0-3 0 16,4 3 0-16,0-4 0 0,0 4-1 16,0 0 1-16,0 0 0 15,4-7 0-15,0 0 0 16,-4 7 1-16,8-7-1 15,-8 7 0-15,0 0 0 16,4 0 0-16,-4 0 0 16,0 0 0-16,-4 3 0 15,-4 4 0-15,0 4 0 16,-4 7 0-16,0-1 0 16,0 8 0-16,0 3-1 15,4 4 1-15,4 0-1 16,8-1 1-16,8 1-1 15,4-4 0-15,4-3 0 16,4 0 0-16,0-15-1 16,11-6 1-16,-7-4 0 15,-4-4 0-15,0-6 0 0,-4-8 0 16,-1-3 0-16,1-4 0 16,-4-3 0-16,0-4 0 15,-4 1 0-15,0 6 0 16,-4 0 0-16,-4 0 1 15,0 4 0-15,-4 7 0 16,0 4-1-16,0 3 1 16,-4 7-1-16,0 10 1 15,0 4-1-15,4 4 1 16,0 3-1-16,4 7 1 16,0 4-1-16,8 0 0 15,4 0-1-15,3-8 1 0,5-3-1 16,4 1 1-16,0-12-3 15,8-3 0-15,7-10-6 16,-3-8 1-16,4-7-7 16,-1 1 0-16</inkml:trace>
          <inkml:trace contextRef="#ctx0" brushRef="#br0" timeOffset="1.37381E6">1718 12361 29 0,'-4'7'14'0,"8"-7"-4"0,-4 0 17 16,0 0-25-16,4 4 0 0,4-4 2 15,0-4 1-15,4-3-6 16,4-3 1-16,4-5 4 15,7-2 0-15,9-4-1 16,-4-1 0-16,0-6-1 16,-1 7 0-16,-3-4-1 15,-4 8 0-15,-4-1-1 16,-4 4 1-16,-4 10 0 16,-1 8 0-16,-3-1 0 15,0 8 0-15,0 3-1 16,0 4 1-16,-4-1-1 15,-4 1 1-15,4-4-1 16,4-7 0-16,0 0 0 16,0-7 0-16,4-7 0 15,0-3 0-15,4-1-1 16,-1 1 1-16,1-12 0 16,4 8 0-16,-4 0 0 0,0 4 0 15,-4 2 0-15,0 12 0 16,-4 7 0-16,0-1 0 15,0 8 0-15,0 3 0 16,3 0 0-16,5 0 0 16,12-3 0-16,8-4 0 15,11-7-1-15,1-7 1 16,0-7 0-16,-5-4 0 16,5-3-1-16,-4-3 1 15,-1-4 0-15,1-1 0 16,-4-6 0-16,-9 3 1 0,-3 1-1 15,-4-4 0-15,-4 3 0 16,-4-7 0-16,-8 4 0 16,-4 0 1-16,-4 3-1 15,-8 4 1-15,-8 3-1 16,-4 8 1-16,-4 10-1 16,0 14 0-16,1 7 0 15,-1 7 0-15,4 7-1 16,4 8 1-16,4-1 0 15,4 0 0-15,8-3-1 16,8-4 0-16,4-6 0 16,8-12 1-16,4-10-1 15,3-14 1-15,1-7 0 16,0-14 0-16,4-18 0 16,-5-3 0-16,5-11 0 0,-16 0 1 15,-4 0-1-15,-8-4 1 16,0 1 0-16,-4 10 0 15,-4-7 0-15,0 11 0 16,-4 6 0-16,0 19 1 16,0 9-1-16,-4 12 0 15,0 13 0-15,0 19 0 16,5 6 0-16,3 36 0 31,4 59-2-31,8-14 1 0,3-13 0 16,13-22 0-16,4-7-1 15,4-14 1-15,11-7-1 16,-7-14 1-16,4-11-1 16,0-18 1-16,-1 1 0 15,-3-7 0-15,0-8 0 16,-5 4 0-16,1-7 0 16,-4 0 0-16,-4-7 0 15,0-11 0-15,-9 0 0 16,1-3 1-16,-8-4-1 15,-4-6 1-15,-4 2-1 16,-4-2 0-16,-4 2 0 16,-4 5 1-16,-3 9-1 15,-5 12 0-15,0 3 0 16,4 7 0-16,0 7-1 16,0 10 1-16,4 8-1 15,4 7 1-15,4 10-1 0,4 8 1 16,8-5-1-16,8 1 1 15,8-3-1-15,4-1 1 16,4-10 0-16,-1-8 0 16,13-9-1-16,-4-5 1 15,19-17-1-15,1-7 1 16,-5-7 0-16,-3 0 0 16,-8 3-1-16,-9 4 1 15,-3 3 0-15,-8 8 1 16,0 6 0-16,-5 8 0 0,1 10-1 15,0 7 1-15,0 4 0 16,0 7 0-16,0-7-7 16,4-1 0-16,3-13-10 15,-3-4 1-15</inkml:trace>
          <inkml:trace contextRef="#ctx0" brushRef="#br0" timeOffset="1.37093E6">480 11596 35 0,'4'-15'17'0,"-8"-6"-10"0,4 14 17 0,-4 4-21 16,0-8 0-16,-4 1 4 15,-4 10 1-15,-4 7-9 16,-8 0 1-16,-3 3 5 16,-5 8 1-16,-4 10-1 15,-8 11 0-15,-7 10-3 16,-1 18 1-16,-7 11-1 16,11 7 0-16,12 10-1 15,17 4 0-15,19-1-1 16,19 1 0-16,13-4 0 15,4-6 0-15,11-15-2 16,5-14 0-16,4-11-6 0,11-3 0 16,9-14-9-1,-1-8 1-15</inkml:trace>
        </inkml:traceGroup>
        <inkml:traceGroup>
          <inkml:annotationXML>
            <emma:emma xmlns:emma="http://www.w3.org/2003/04/emma" version="1.0">
              <emma:interpretation id="{E318D7DC-D9DF-4000-95C1-3EF087F54262}" emma:medium="tactile" emma:mode="ink">
                <msink:context xmlns:msink="http://schemas.microsoft.com/ink/2010/main" type="inkWord" rotatedBoundingBox="6877,15003 12001,15015 11999,16090 6875,16078"/>
              </emma:interpretation>
              <emma:one-of disjunction-type="recognition" id="oneOf25">
                <emma:interpretation id="interp125" emma:lang="fr-FR" emma:confidence="0">
                  <emma:literal>technival</emma:literal>
                </emma:interpretation>
                <emma:interpretation id="interp126" emma:lang="fr-FR" emma:confidence="0">
                  <emma:literal>technical</emma:literal>
                </emma:interpretation>
                <emma:interpretation id="interp127" emma:lang="fr-FR" emma:confidence="0">
                  <emma:literal>Technical</emma:literal>
                </emma:interpretation>
                <emma:interpretation id="interp128" emma:lang="fr-FR" emma:confidence="0">
                  <emma:literal>Technival</emma:literal>
                </emma:interpretation>
                <emma:interpretation id="interp129" emma:lang="fr-FR" emma:confidence="0">
                  <emma:literal>technicol</emma:literal>
                </emma:interpretation>
              </emma:one-of>
            </emma:emma>
          </inkml:annotationXML>
          <inkml:trace contextRef="#ctx0" brushRef="#br0" timeOffset="1.37473E6">4758 12132 35 0,'0'-35'17'0,"24"-1"-18"15,0 26 35-15,12-4-33 16,15-4 0-16,9 4-1 16,-1-7 1-16,9-4-2 15,3 0 1-15,16-3-2 16,-11 3 1-16,-1 8-6 16,-7-1 1-16,-17 0-5 15,-7 8 0-15</inkml:trace>
          <inkml:trace contextRef="#ctx0" brushRef="#br0" timeOffset="1.37458E6">5000 11652 29 0,'-8'-28'14'0,"0"-18"0"0,8 46 14 16,-4-4-23-16,0 4 0 15,-4 4 1-15,1 7 0 16,-5 10-8-16,0 10 0 16,4 15 6-16,0 18 0 15,-4 13-3-15,4 8 0 16,0 10 0-16,4 4 0 15,16-7-3-15,-4-8 0 16,4-9-2-16,-4-15 0 0,0-22-3 16,-4-9 0-16,0-19-6 15,-4-17 0-15,-8-14 1 16,-12-11 0-16</inkml:trace>
          <inkml:trace contextRef="#ctx0" brushRef="#br0" timeOffset="1.37509E6">5179 12287 35 0,'-8'28'17'0,"20"-10"-23"0,-4-15 31 15,4-3-24-15,7 0 0 16,1-3 1-16,4-8 1 15,0-3-3-15,4-3 1 16,-4-1 1-16,-5-10 1 0,-3-4-1 16,-4 0 1-16,-4 4 0 15,-8 7 0-15,-8-4-1 16,-8 15 0-16,0 6 0 16,-7 11 1-16,-1 7 0 15,0 7 0-15,8 8-1 16,4 2 0-16,8 5-1 15,8-1 1-15,12-7-2 16,8 0 1-16,4 1-3 16,15-15 1-16,13-4-2 15,3-3 0-15,5-14-4 16,3-3 0-16,1-8-8 16,-1-7 1-16</inkml:trace>
          <inkml:trace contextRef="#ctx0" brushRef="#br0" timeOffset="1.37638E6">6040 12111 38 0,'-12'-11'19'0,"-4"0"-21"0,12 11 29 16,-4-7-25-16,0 7 1 0,-3-3 3 16,-1 3 1-16,-4-4-8 15,0 11 1-15,0 4 4 16,0 10 1-16,0 0-2 16,0 4 1-16,1 3-3 15,7 4 0-15,4 0-1 16,12-4 1-16,7-3-1 15,9-4 0-15,4-11-1 16,4-10 1-16,11-10 0 16,9-11 0-16,0-15-1 15,-1-9 1-15,1-12 0 16,-9-10 1-16,-3-7-1 16,-12 3 0-16,-4 4 0 15,-4 0 0-15,-9 0 1 16,-3-3 0-16,-8 10-1 15,0 14 0-15,-4 0 0 0,-3 18 1 16,-5 14-1-16,-4 17 1 16,8 15-1-16,0 14 1 15,4 14-1-15,4 21 1 16,4 17-1-16,4 11 0 16,0 1 0-16,8-5 0 15,-4-6 0-15,-1-14 0 16,5-15 0-16,-4-14 0 15,4-6-1-15,0-15 1 16,8-11-1-16,0-13 1 16,-1-11 0-16,1-11 0 0,0-3 0 15,0 0 1-15,-4-1-1 16,0 8 0-16,-5 0 1 16,-3 14 0-16,0 7-1 15,-4 7 1-15,4 7 0 16,-4 4 0-16,4 0-1 15,0 3 1-15,8 0-1 16,3-4 0-16,1 1 0 16,0-4 0-16,8-3 0 15,0-4 0-15,-1-7 0 16,9-7 0-16,-8-7 0 16,3-7 0-16,1-4 0 15,-4-3 0-15,0-8 1 16,-5-2 0-16,-3-1 0 15,-4 0 0-15,-4 11 0 16,-4-4 0-16,0 11 0 0,-4 7 0 16,0 7 0-16,0 10 1 15,-4 4-1-15,0 11 0 16,-4-1 0-16,4 19 0 16,-1-8-1-16,1 0 1 15,0 0-2-15,4-3 1 16,0-4-1-16,4-7 0 15,4-3 0-15,0-7 0 16,4-4 0-16,4-4 1 16,-1-10-1-16,1-4 1 15,0-6 0-15,4-1 0 0,-8 4 0 16,-4 3 0-16,-5 4 0 16,-3 7 0-16,4 10 0 15,-4 1 0-15,-8 10 1 16,4 7 0-16,4 0-1 15,-4-3 1-15,4 0-1 16,4-4 0-16,0-4-1 16,0-3 1-16,4-7-3 15,0-7 1-15,3 0 0 16,-3-7 1-16,4-3 0 16,-4-1 0-16,0 0 0 15,0 8 0-15,-4-1 1 16,-4 8 0-16,-1 13 1 15,-3 4 0-15,0 0-1 16,0 0 1-16,0 1-1 0,4-1 1 16,4 0-1-16,4 0 0 15,0-3-2-15,4-8 0 16,4-3-4-16,3-3 0 16,5-5-5-16,-8-13 1 15,-8 4-6-15,4-8 0 16</inkml:trace>
          <inkml:trace contextRef="#ctx0" brushRef="#br0" timeOffset="1.3765E6">7905 11825 46 0,'-4'-28'23'0,"8"31"-25"0,0-10 41 0,-4 7-39 16,4 0 0-16,0 7-4 15,4-3 0-15,0 3-7 16,8-4 0-16</inkml:trace>
          <inkml:trace contextRef="#ctx0" brushRef="#br0" timeOffset="1.37759E6">8354 12075 38 0,'8'-17'19'0,"-4"-1"-14"0,-4 7 24 16,-4 4-25-16,-4 0 0 15,0 0 2-15,-4 0 1 16,0 4-9-16,-4 3 0 16,-8 7 6-16,1 10 0 15,-5 8-2-15,0 3 1 16,4 4-2-16,0 3 0 0,9 1-1 16,7-1 1-16,8-3-1 15,8-4 0-15,11-3 0 16,5-4 0-16,8-7-1 15,0-4 1-15,7-2-1 16,1-8 1-16,0 0 0 16,-5-4 0-16,1 0 0 15,4-3 1-15,0 0-1 16,-1 0 0-16,1 0 0 16,-4-3 1-16,-1-1-1 15,-3-3 0-15,-4-4 0 16,0-3 0-16,-8 0 0 15,-5-4 0-15,-3-3 0 16,-4 0 1-16,-4 0-1 16,-12 6 1-16,-4 1-1 0,-7 4 1 15,-5-1-1-15,-8 14 1 16,-8 8 0-16,5 14 0 16,-1 6-1-16,0 8 0 15,8 7 0-15,8 0 0 16,9 3-1-16,7-7 1 15,4-3-1-15,8-7 0 16,11-4 0-16,9-10 0 16,0-11 0-16,8-4 1 15,-1-7-1-15,1-3 1 16,-12-3-1-16,-4 3 1 0,4-4 0 16,-5 4 0-16,-7 0 0 15,-8 7 0-15,-4 7 0 16,-4 7 1-16,0 3-1 15,4 4 1-15,4 0-1 16,4 4 0-16,4 0 0 16,0-1 0-16,4-2-1 15,0-5 1-15,8 1-1 16,-1-8 1-16,5-3 0 16,4-10 0-16,0-8 0 15,3-10 0-15,1-15 1 16,8-6 0-16,-4-7 0 15,-1-11 0-15,-11-11 0 16,-4 4 1-16,-12 0-1 16,0-4 1-16,-12 1-2 15,-8-8 1-15,-8 18-1 16,0 10 0-16,0 15 0 0,0 14 1 16,4 14-1-16,0 17 1 15,-3 26-1-15,7 13 1 16,4 18-1-16,4 21 0 15,12 21 0-15,15 1 0 16,9-5 0-16,8-9 0 16,7-8-1-16,1-18 1 15,11-13-1-15,9-15 0 16,11-14-7-16,12-14 0 16,9-14-9-16,-9-18 0 0</inkml:trace>
        </inkml:traceGroup>
        <inkml:traceGroup>
          <inkml:annotationXML>
            <emma:emma xmlns:emma="http://www.w3.org/2003/04/emma" version="1.0">
              <emma:interpretation id="{C049B498-2519-4BB4-89E1-45BA993FDB3C}" emma:medium="tactile" emma:mode="ink">
                <msink:context xmlns:msink="http://schemas.microsoft.com/ink/2010/main" type="inkWord" rotatedBoundingBox="12656,14904 18087,14860 18100,16446 12669,16490"/>
              </emma:interpretation>
              <emma:one-of disjunction-type="recognition" id="oneOf26">
                <emma:interpretation id="interp130" emma:lang="fr-FR" emma:confidence="0">
                  <emma:literal>assomption,</emma:literal>
                </emma:interpretation>
                <emma:interpretation id="interp131" emma:lang="fr-FR" emma:confidence="0">
                  <emma:literal>assomptions,</emma:literal>
                </emma:interpretation>
                <emma:interpretation id="interp132" emma:lang="fr-FR" emma:confidence="0">
                  <emma:literal>assomptions</emma:literal>
                </emma:interpretation>
                <emma:interpretation id="interp133" emma:lang="fr-FR" emma:confidence="0">
                  <emma:literal>assomption</emma:literal>
                </emma:interpretation>
                <emma:interpretation id="interp134" emma:lang="fr-FR" emma:confidence="0">
                  <emma:literal>assumerions,</emma:literal>
                </emma:interpretation>
              </emma:one-of>
            </emma:emma>
          </inkml:annotationXML>
          <inkml:trace contextRef="#ctx0" brushRef="#br0" timeOffset="1.3797E6">10858 12051 40 0,'-8'-4'20'16,"24"-6"-16"-16,-12 6 21 0,0-7-24 16,0-3 0-16,0 0 1 15,-4-7 1-15,0 0-3 16,-4-7 0-16,-4-1 2 16,-4 1 0-16,-8 7 0 15,0 0 0-15,1 7-1 16,-9 7 1-16,-8 10-1 15,-4 15 1-15,1 10-1 16,-5 14 1-16,12 8-1 16,8 3 0-16,13 0-1 15,11-11 1-15,15-3-2 16,5-11 1-16,12-7-1 16,0-10 1-16,4-11 0 15,7-11 0-15,-3-6 0 0,-4-8 0 16,-5-3 0-16,1-1 1 15,-12 5-1-15,-8-8 1 16,-4 7 0-16,-8 11 0 16,-4 7 0-16,-4 7 0 15,0 4-1-15,0 6 1 16,4 11-1-16,4 1 1 16,8 6-1-16,4 0 1 15,8 0-1-15,4-3 0 16,7 0 0-16,9-8 0 0,4-6 0 15,3-8 0-15,1-6 0 16,-4-8 0-16,-5-10 0 16,-3-7 0-16,-4-11 0 15,-5 0 0-15,-3-3 0 16,-4-7 1-16,0 10-1 16,-4 3 1-16,-4 5-1 15,4 6 0-15,-4 4 0 16,-1 3 0-16,1 11 0 15,4 4 0-15,0 6 0 16,0 8 0-16,0 13 0 16,0 8 0-16,-4 3 0 15,0 8 0-15,-9-1 0 16,-3-7 0-16,-7 4 0 16,-5-7 1-16,-8-4-1 15,-4-3 0-15,0-4 0 0,0-3 1 16,5-8-2-16,3-3 1 15,0-3 0-15,8-4 0 16,8-11-1-16,8 4 1 16,12-7 0-16,3-7 0 15,5 0-1-15,4-7 1 32,31-18 0-32,-7-4 0 15,-8 11 0-15,-9 1 0 16,-11 6 0-16,-4 7 0 0,-8 4 0 15,0 3 1-15,-8 8-1 16,0-1 0-16,3 15 0 16,1 6 0-16,4 12 0 15,0 2 0-15,4 8-1 16,-4 7 1-16,0 7 0 16,-4-4 1-16,0 0 0 15,-5-6 0-15,-7-1 1 16,-3-3 0-16,-9-4 0 15,-8-7 1-15,-4-3-2 16,-8-8 0-16,0-6-3 16,-7-8 1-16,7-3-6 15,4-3 0-15,8-12-11 16,12-2 1-16</inkml:trace>
          <inkml:trace contextRef="#ctx0" brushRef="#br0" timeOffset="1.38072E6">12107 11790 41 0,'-4'3'20'0,"-4"4"-14"0,8-7 25 0,-4 7-29 16,0 7 0-16,0 11 1 15,-3 3 1-15,-1 11-5 16,4 7 1-16,4 3 2 15,4-6 0-15,8-12-1 16,3-2 0-16,5-8-1 16,8-7 0-16,0-7 0 15,11-7 1-15,5-11-1 16,-4-6 0-16,-4 3 0 16,-9-8 1-16,-3-6 0 15,-4 0 0-15,-4 7 0 16,-8 0 0-16,0 3 0 15,-8-3 0-15,0 7 0 0,0 3 1 16,0 4-2-16,0 7 0 16,0 4 0-16,-4 3 1 15,4 14-1-15,0 0 1 16,8 7-1-16,0 4 0 16,4 0 0-16,-1-4 0 15,5-7 0-15,0-3 0 16,0-8-1-16,0-6 1 15,8-8 0-15,-4-6 0 0,-1-4 0 16,1-15 1-16,0 1-1 16,0-7 1-16,-4 7-1 15,-4 0 1-15,0 3-1 16,-4-3 1-16,0 10 0 16,-1 7 0-16,-3 4-1 15,0 4 0-15,0 6 0 16,4 8 1-16,-4 3-1 15,4 7 0-15,-4 0 0 16,4 1 0-16,4-8 0 16,0 7 0-16,4-11-1 15,0 1 1-15,0-8 0 16,7-6 0-16,1-4 0 16,0-4 0-16,0-6 0 15,-4-1 0-15,-4 0 0 16,-1 4 1-16,-3-3-1 15,-4 6 0-15,-8 11 1 0,4-3 0 16,-4 6-1-16,0 4 1 16,0 0-1-16,4 7 0 15,4 4 0-15,4-4 0 16,0 0-1-16,4 0 1 16,0-7-1-16,4-3 1 15,3-4 0-15,-3-4 0 16,0-3 0-16,-4 4 0 15,-4-4 0-15,0 0 0 16,0 3 0-16,0-3 1 0,-5 7-1 16,1 7 0-16,-4 4 0 15,0 3 0-15,4 0-6 16,0 0 1-16,4 11-12 16,4-8 1-16</inkml:trace>
          <inkml:trace contextRef="#ctx0" brushRef="#br0" timeOffset="1.38166E6">13489 11775 39 0,'-4'4'19'0,"8"0"-12"0,-4-4 21 16,0 0-24-16,0 0 0 15,0 0 1-15,-4 21 0 16,0 0-7-16,4 14 1 16,-3 15 5-16,-1 10 0 0,0 10-2 15,0 11 0-15,0 0-1 16,0-3 1-16,0-4-1 16,4-3 0-16,0-22-1 15,4-3 0-15,-4-18-1 16,4-10 1-16,0-11-1 15,4-18 0-15,-4-10 0 16,3-7 0-16,-3-4 0 16,0-7 1-16,4-3-1 15,8-4 1-15,8 0 0 16,0 7 0-16,4-3-1 16,-1 3 1-16,1 7-1 15,8 1 1-15,-8 3 0 16,-1-4 0-16,5 0 0 15,0 0 1-15,0-7-1 16,-1 1 0-16,5-5 1 0,-8 12 0 16,0-22 0-16,-4 3 0 15,-5-6-1-15,-7-8 1 16,0 8 0-16,-8-1 0 16,-4-3 0-16,0 4 0 15,-4 10-1-15,0 14 1 16,0 15 0-16,0 6 0 15,0 18 0-15,4 21 0 16,0 22 0-16,4 13 0 16,0 11-1-16,0 18 1 0,0 3-1 15,4 1 0-15,0-19 0 16,4-10 0-16,0-14-1 16,0-14 1-16,0-7 0 15,4-25 1-15,7-14-1 16,-3-11 0-16,4-14 0 15,4-3 0-15,0 3 0 16,7 1 0-16,-3 6-1 16,-4 0 1-16,-4 4 0 15,-5 7 0-15,1 10 0 16,0 11 1-16,-4 8-1 16,-4 6 0-16,4 3 0 15,-4 5 1-15,0-1-1 16,-4 7 0-16,0-14-4 15,-1 0 1-15,5 1-7 16,0-15 1-16,4 0-8 0,0-21 1 16</inkml:trace>
          <inkml:trace contextRef="#ctx0" brushRef="#br0" timeOffset="1.38181E6">14529 11458 52 0,'-28'4'26'0,"24"-33"-38"0,4 22 45 16,0 7-35-16,0 0 0 16,12 7-11-16,4 0 0 15,4 0 8-15,4 8 0 0</inkml:trace>
          <inkml:trace contextRef="#ctx0" brushRef="#br0" timeOffset="1.38252E6">14986 11998 46 0,'-24'31'23'0,"4"15"-22"15,16-35 40-15,0-4-39 16,-8 4 0-16,0 3 1 16,-8 0 1-16,-3 0-5 15,-5-4 1-15,0 1 2 16,-8 0 1-16,5-4-2 15,3-4 0-15,4-10 0 16,8 0 0-16,4-3-1 16,8-12 1-16,4-6-1 0,4-7 0 15,8-4 0-15,4 0 1 16,12 0-1-16,0 8 0 16,-1-1 0-16,9 7 1 15,-4 8-1-15,-4 3 0 16,-5 14 0-16,5 3 1 15,-8 15-1-15,-4 3 0 16,-4 11 0-16,-4-8 0 16,-4 1 0-16,4 0 1 15,0-8-2-15,-1-6 1 0,1-4 0 16,0-7 0-16,4-7 0 16,0-11 0-16,0-6 0 15,0-5 1-15,0-2-1 16,0 2 0-16,4 5 0 15,-4 3 1-15,-1 3 0 16,-3 7 1-16,0 8-1 16,-4 3 1-16,0 17-1 15,4-2 1-15,0 6-1 16,4 3 1-16,0-6-2 16,4 0 0-16,0-4-1 15,0-4 1-15,-1 1 0 16,1-8 0-16,0-3-1 15,0-3 1-15,0-1 0 16,0-6 0-16,0 6 1 16,-8 1 1-16,4 3-1 0,-1 3 1 15,-3 4-1-15,0 4 0 16,0-8 0-16,4 5 1 16,0 2-2-16,0 1 0 15,0 3-4-15,4-7 1 31,8 0-17-31,-1-4 1 16</inkml:trace>
          <inkml:trace contextRef="#ctx0" brushRef="#br0" timeOffset="1.38274E6">15978 12365 59 0,'-40'53'29'0,"-8"28"-24"16,33-50 38-16,-9 15-41 16,-8 7 0-16,-4 7-2 15,-11 7 0-15,-21-7-18 16,-7-10 1-16</inkml:trace>
        </inkml:traceGroup>
        <inkml:traceGroup>
          <inkml:annotationXML>
            <emma:emma xmlns:emma="http://www.w3.org/2003/04/emma" version="1.0">
              <emma:interpretation id="{A3DF169B-63A0-45D4-B4E8-8B724F0B7CFB}" emma:medium="tactile" emma:mode="ink">
                <msink:context xmlns:msink="http://schemas.microsoft.com/ink/2010/main" type="inkWord" rotatedBoundingBox="18759,14596 23561,15075 23395,16735 18593,16255"/>
              </emma:interpretation>
              <emma:one-of disjunction-type="recognition" id="oneOf27">
                <emma:interpretation id="interp135" emma:lang="fr-FR" emma:confidence="0">
                  <emma:literal>Eden)).</emma:literal>
                </emma:interpretation>
                <emma:interpretation id="interp136" emma:lang="fr-FR" emma:confidence="0">
                  <emma:literal>Eden')).</emma:literal>
                </emma:interpretation>
                <emma:interpretation id="interp137" emma:lang="fr-FR" emma:confidence="0">
                  <emma:literal>Kader)).</emma:literal>
                </emma:interpretation>
                <emma:interpretation id="interp138" emma:lang="fr-FR" emma:confidence="0">
                  <emma:literal>Kōyōen)).</emma:literal>
                </emma:interpretation>
                <emma:interpretation id="interp139" emma:lang="fr-FR" emma:confidence="0">
                  <emma:literal>Kader')).</emma:literal>
                </emma:interpretation>
              </emma:one-of>
            </emma:emma>
          </inkml:annotationXML>
          <inkml:trace contextRef="#ctx0" brushRef="#br0" timeOffset="1.38815E6">19363 11779 37 0,'-16'7'18'0,"-4"14"-13"16,16-10 24-16,4-8-29 0,0 1 1 16,0-1-1-16,0 1 1 15,8-4 0-15,0-7 1 16,0-4 1-16,0-3 0 16,4-3 0-16,0-8 0 15,4-3 0-15,0-8 0 16,4 5-2-16,-1-1 1 15,5 0-2-15,-4 4 1 16,0 3-1-16,0 4 1 16,-4 7-1-16,-4 3 0 15,-4 11 0-15,-1 0 0 16,1 0 0-16,-4 11 1 16,0 3-1-16,0 4 0 0,4-1 0 15,0-3 0-15,0-3 0 16,0-4 0-16,4-3-1 15,0-4 1-15,0-7 0 16,4-1 0-16,3-6 0 16,5-7 0-16,0 0-1 15,0 10 1-15,-8-10 0 16,12 7 0-16,-13 7 0 16,1 7 1-16,0 7-1 15,-4 14 1-15,4 4-1 16,-8-4 1-16,8 14-4 15,0 1 0-15,0-1-12 16,-1 4 1-16</inkml:trace>
          <inkml:trace contextRef="#ctx0" brushRef="#br0" timeOffset="1.38687E6">18022 11970 29 0,'-4'3'14'0,"-16"-3"-6"16,12 4 16-16,0-4-22 15,0 0 0-15,0 7 1 0,-12 7 1 16,0 0-5-16,5 7 0 16,-1 0 3-16,4 7 0 15,4 1-1-15,8-1 0 16,8 0-1-16,8-3 0 16,4-4-1-16,7-3 1 15,5-4-1-15,0-7 1 16,0-7 0-16,-5-7 0 15,1-7 1-15,-4-1 0 16,0-13 1-16,-8 4 0 16,-4-8 0-16,-9 0 1 0,-3 0-1 15,-3 1 1-15,-9 2-1 16,-4 8 0-16,0 4-2 16,-4 6 0-16,0 4-3 15,4 3 0-15,8 4-11 16,4 4 1-16</inkml:trace>
          <inkml:trace contextRef="#ctx0" brushRef="#br0" timeOffset="1.38735E6">18684 11454 35 0,'-11'-21'17'0,"-1"25"-10"0,4-4 19 0,-4 3-24 16,0 4 0-16,-8 8 3 16,-8 9 0-16,5 1-6 15,-1 7 1-15,0 14 3 16,4 10 1-16,0 25-1 15,0 18 0-15,0 7-2 16,5 3 0-16,3 25-1 16,8-3 1-16,4-4-1 15,12-14 0-15,19-15-1 16,17-13 1-16,12-11-6 16,3-21 1-16,12-21-9 15,9-18 0-15</inkml:trace>
          <inkml:trace contextRef="#ctx0" brushRef="#br0" timeOffset="1.38518E6">16593 11701 33 0,'-4'0'16'0,"0"-7"-7"16,4 7 17-16,0 0-24 16,0 4 0-16,-4 3 3 15,0 7 0-15,0 0-6 16,0 4 0-16,0 6 4 16,4 15 1-16,-4 11-2 15,0 10 1-15,4 0-2 0,0 7 0 16,0-7-2-16,0-4 1 15,0-3-4-15,4-14 1 16,0-4-7-16,0-10 0 16,0-4-4-16,8-10 0 15</inkml:trace>
          <inkml:trace contextRef="#ctx0" brushRef="#br0" timeOffset="1.38557E6">16986 11761 34 0,'0'11'17'0,"-4"3"-18"16,4-10 29-16,0-1-27 15,-4 8 0-15,-4 3 1 16,0-4 0-16,-4 1-2 15,-8-4 0-15,-4 7 2 16,-3 0 0-16,-5 4 0 16,-12 0 0-16,1-4 0 15,3 7 1-15,0 4-1 16,9-1 0-16,-1 4 0 16,12 4 0-16,4-4-1 15,16-3 0-15,12-4-1 16,16 0 0-16,15 1-1 0,5-5 1 15,0 1-1-15,-1 0 0 16,1-4-4-16,-4 0 1 16,-5 0-9-16,-7 0 0 31</inkml:trace>
          <inkml:trace contextRef="#ctx0" brushRef="#br0" timeOffset="1.38623E6">17232 12241 40 0,'16'11'20'0,"35"-8"-25"15,-35-3 33-15,12-3-28 16,4-4 0-16,0 0-2 16,-1 0 0-16,1 0-7 15,-4-1 0-15</inkml:trace>
          <inkml:trace contextRef="#ctx0" brushRef="#br0" timeOffset="1.38593E6">17291 12005 28 0,'0'0'14'0,"-15"-11"-4"15,19 15 14-15,4-8-24 16,3 8 1-16,-3-4-1 0,8 7 1 15,8-7-1-15,4-7 0 16,4 7-1-16,-1-4 0 16,-7 1-9-16,0-4 1 15</inkml:trace>
          <inkml:trace contextRef="#ctx0" brushRef="#br0" timeOffset="1.38851E6">19058 12135 37 0,'-12'-7'18'0,"8"32"-16"16,8-18 20-16,4-7-21 16,15 4 1-16,13-1 1 15,16 4 0-15,15-3-4 16,21-8 1-16,23-3 2 16,16-4 0-16,4-3-1 15,4-3 0-15,11-4-1 16,-3 3 0-16,-16-3-12 15,-16 7 1-15</inkml:trace>
          <inkml:trace contextRef="#ctx0" brushRef="#br0" timeOffset="1.38944E6">19280 12696 23 0,'0'7'11'0,"4"-21"-2"16,-4 14 7-16,8-3-13 15,0-1 1-15,0 4 2 16,11-7 0-16,-3-4-7 16,0-6 0-16,4-8 5 15,0-7 1-15,4-6-2 0,-4 6 0 16,-1-3-1-16,-3 3 0 16,-4 0-1-16,-8 4 1 15,-4 0 0-15,-8 6 0 16,-4 8-1-16,-4 7 1 15,-3 7-1-15,-9 7 0 16,0 7-1-16,0 8 1 16,4 6-1-16,1 7 1 15,7 4-2-15,8 10 1 16,4 1 0-16,8 3 0 16,4-8-1-16,8-2 1 15,3-1-1-15,1-14 1 0,4-6-1 16,0-8 0-16,4-7 0 15,3-7 0-15,1-11 1 16,0 1 0-16,-4-12-1 16,0 5 1-16,-5-4 1 15,-3-1 0-15,-4-2 0 16,-4 6 0-16,-4 0-1 16,-4 8 1-16,-4 10-1 15,0 7 0-15,0 7 0 16,0 7 0-16,-4 0 0 15,4 4 0-15,0-4 0 16,4-3 0-16,0-1-2 16,4-6 1-16,0-4 0 15,12-3 1-15,3-11-1 16,5-4 0-16,0-3 0 0,0-7 0 16,-1-4 2-16,-7 0 0 15,0 8 0-15,4 3 1 16,-8 3 0-16,-4 4 0 15,-4 14 0-15,4 4 1 16,-1 3-2-16,-3 10 0 16,0-6-6-16,0 0 1 15,8-1-10-15,0 4 0 16</inkml:trace>
          <inkml:trace contextRef="#ctx0" brushRef="#br0" timeOffset="1.39001E6">20256 12813 35 0,'4'-14'17'0,"4"35"-9"16,-8-21 20-16,4-7-26 0,0 0 0 16,4-8 2-16,0-2 0 15,12-4-5-15,-4 0 1 16,-1-11 3-16,1 7 0 15,4 0-1-15,-4 1 1 16,0 6-2-16,-12 0 0 16,8 4 0-16,0 7 0 15,0 11 0-15,-4 3 1 16,-1 7-2-16,1 0 1 16,0 0 0-16,8 0 0 15,0-3-2-15,0-1 1 0,4-10-1 16,-4 0 0-16,0 0 0 15,-1-7 1-15,1-7 0 16,0 0 0-16,-4 0 0 16,0 0 0-16,0 0 0 15,-4 7 0-15,4 0 1 16,-4 10 0-16,0 4-1 16,0 4 1-16,-1 3-1 15,1 0 1-15,4 7-5 16,0 0 1-16,0-6-12 15,0 2 0-15</inkml:trace>
          <inkml:trace contextRef="#ctx0" brushRef="#br0" timeOffset="1.39039E6">21082 11483 43 0,'0'-21'21'0,"23"17"-17"0,-19 11 28 0,8 0-30 16,12 14 0-16,-4 7 3 16,4 15 0-16,4 24-6 15,-1 32 0-15,9 6 4 16,-8 15 0-16,-4 7-1 16,-8 7 0-16,-12 4-1 15,-12-4 0-15,-8-10-3 16,0-4 0-16,-4-4-14 15,-8-14 1-15</inkml:trace>
          <inkml:trace contextRef="#ctx0" brushRef="#br0" timeOffset="1.39061E6">22197 12082 60 0,'-48'22'30'0,"52"-12"-58"0,0-6 46 15,0-4-38-15,-4-11 1 16</inkml:trace>
          <inkml:trace contextRef="#ctx0" brushRef="#br0" timeOffset="1.39251E6">21891 11426 40 0,'0'0'20'0,"8"14"-16"15,-8-14 20-15,8 4-23 16,0 10 1-16,4-3 3 16,0 10 0-16,4 0-6 15,4 7 1-15,-1 7 4 16,9 8 0-16,-4 10-2 15,0 14 1-15,-4 3-2 0,-4 8 1 16,-8-8-1-16,-8 1 0 16,-12 7-2-16,-16-11 1 15,4 3-2-15,-4-6 0 16,0 3-6-16,5-11 0 16,3-6-7-16,-4-12 1 15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/>
  <inkml:traceGroup>
    <inkml:annotationXML>
      <emma:emma xmlns:emma="http://www.w3.org/2003/04/emma" version="1.0">
        <emma:interpretation id="{A3A91D40-00DF-4B2A-B24C-7B676892F6DE}" emma:medium="tactile" emma:mode="ink">
          <msink:context xmlns:msink="http://schemas.microsoft.com/ink/2010/main" type="writingRegion" rotatedBoundingBox="11746,5291 12770,5291 12770,6279 11746,6279"/>
        </emma:interpretation>
      </emma:emma>
    </inkml:annotationXML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7-02T14:06:16.641"/>
    </inkml:context>
    <inkml:brush xml:id="br0">
      <inkml:brushProperty name="width" value="0.105" units="cm"/>
      <inkml:brushProperty name="height" value="0.105" units="cm"/>
      <inkml:brushProperty name="fitToCurve" value="1"/>
    </inkml:brush>
  </inkml:definitions>
  <inkml:traceGroup>
    <inkml:annotationXML>
      <emma:emma xmlns:emma="http://www.w3.org/2003/04/emma" version="1.0">
        <emma:interpretation id="{62DB5CC4-5C56-4FD2-9A93-B1981FC83DCF}" emma:medium="tactile" emma:mode="ink">
          <msink:context xmlns:msink="http://schemas.microsoft.com/ink/2010/main" type="writingRegion" rotatedBoundingBox="22663,4448 22964,6023 22120,6184 21819,4610"/>
        </emma:interpretation>
      </emma:emma>
    </inkml:annotationXML>
    <inkml:traceGroup>
      <inkml:annotationXML>
        <emma:emma xmlns:emma="http://www.w3.org/2003/04/emma" version="1.0">
          <emma:interpretation id="{D55C3022-A7D9-48FC-B004-FF24F4570B92}" emma:medium="tactile" emma:mode="ink">
            <msink:context xmlns:msink="http://schemas.microsoft.com/ink/2010/main" type="paragraph" rotatedBoundingBox="22663,4448 22964,6023 22120,6184 21819,46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EA4707-8B1B-4EBF-B8D3-C34802BDB882}" emma:medium="tactile" emma:mode="ink">
              <msink:context xmlns:msink="http://schemas.microsoft.com/ink/2010/main" type="line" rotatedBoundingBox="22663,4448 22964,6023 22120,6184 21819,4610"/>
            </emma:interpretation>
          </emma:emma>
        </inkml:annotationXML>
        <inkml:traceGroup>
          <inkml:annotationXML>
            <emma:emma xmlns:emma="http://www.w3.org/2003/04/emma" version="1.0">
              <emma:interpretation id="{1B2921D2-1B44-49E7-902B-7223B6A661B2}" emma:medium="tactile" emma:mode="ink">
                <msink:context xmlns:msink="http://schemas.microsoft.com/ink/2010/main" type="inkWord" rotatedBoundingBox="22663,4448 22964,6023 22120,6184 21819,4610"/>
              </emma:interpretation>
              <emma:one-of disjunction-type="recognition" id="oneOf0">
                <emma:interpretation id="interp0" emma:lang="fr-FR" emma:confidence="0">
                  <emma:literal>ao</emma:literal>
                </emma:interpretation>
                <emma:interpretation id="interp1" emma:lang="fr-FR" emma:confidence="0">
                  <emma:literal>IO</emma:literal>
                </emma:interpretation>
                <emma:interpretation id="interp2" emma:lang="fr-FR" emma:confidence="0">
                  <emma:literal>A0</emma:literal>
                </emma:interpretation>
                <emma:interpretation id="interp3" emma:lang="fr-FR" emma:confidence="0">
                  <emma:literal>po</emma:literal>
                </emma:interpretation>
                <emma:interpretation id="interp4" emma:lang="fr-FR" emma:confidence="0">
                  <emma:literal>pô</emma:literal>
                </emma:interpretation>
              </emma:one-of>
            </emma:emma>
          </inkml:annotationXML>
          <inkml:trace contextRef="#ctx0" brushRef="#br0">323 99 44 0,'-26'-36'22'0,"3"5"-20"16,19 19 35-16,0 8-36 0,-1-4 0 15,1 0 0-15,4 8 1 16,0 4-3-16,0-4 0 15,0 4 2-15,0 8 1 16,0 0-1-16,0 3 1 16,0 1 0-16,0 0 1 15,0 4-1-15,0 7 1 16,0 1-2-16,0 7 1 16,0 5-1-16,-5 3 0 15,-4 8-1-15,-13 8 1 16,0 20-2-16,-5 19 1 15,1-7-1-15,-1 7 1 16,1-15-3-16,-1 0 1 0,5-16-9 16,4-12 0-16,5-12-5 15,0-15 1-15</inkml:trace>
          <inkml:trace contextRef="#ctx0" brushRef="#br0" timeOffset="1035.1153">106 107 30 0,'-4'-8'15'0,"12"-20"-9"16,-3 16 19-16,8-3-23 15,5-1 0-15,4-4 1 16,5 0 0-16,4 1-4 15,4 3 1-15,5 4 2 16,0 0 1-16,0 8-2 16,4 12 1-16,-4 8 0 15,0 8 1-15,0 3-1 16,-5 9 0-16,-4-1 1 16,-4 5 0-16,-10 3 0 15,-3-4 1-15,-14 5-2 16,-9-9 1-16,-9 0-1 15,-9 1 1-15,-4-5-1 0,-8-3 0 16,-10-4 0-16,0-5 0 16,0-7-1-16,-8-4 1 15,13-4-3-15,4-4 1 16,9 0-8-16,8-4 1 16,1 0-10-16,5 0 0 15</inkml:trace>
          <inkml:trace contextRef="#ctx0" brushRef="#br0" timeOffset="2163.2402">97 47 28 0,'0'0'14'0,"-4"-19"-2"0,4 19 10 16,0 0-20-16,0 8 0 0,0-4 1 15,-5 3 1-15,5 1-4 16,-4 4 0-16,-1 8 4 16,1 4 0-16,0 3-1 15,-1 1 1-15,1-5-2 16,-5 9 1-16,0 3-1 15,-4 1 0-15,-1-1-2 16,-3 8 1-16,-1 5-1 16,0-1 1-16,1 12-1 15,3 4 0-15,10-4-1 16,-1 0 1-16,5 0 0 16,0-4 0-16,5-15 0 15,4 11 0-15,0-27 0 16,-5-1 0-16,0-3 0 15,1 0 1-15,-5-9-1 16,-5-7 1-16,1 0-1 16,4-4 0-1,4-16 0-15,5 16 0 16,0-7-4-16,4 3 1 16,1-8-11-16,-1 4 0 15</inkml:trace>
          <inkml:trace contextRef="#ctx0" brushRef="#br0" timeOffset="2883.3244">549 1134 30 0,'-13'8'15'0,"-9"0"-5"0,17-8 13 0,1 4-23 16,-1 4 0-16,1 4 2 15,-1 4 0-15,1 7-2 16,0 1 1-16,4 7 1 15,0 1 0-15,4 7 0 16,5 4 0-16,4-11-1 16,5-1 0-16,4-7-1 15,5-4 1-15,-1-8 0 16,5-8 1-16,0-16 0 16,0-16 1-16,-9-7 0 15,1-1 0-15,-10-3 1 16,-9-8 0-16,-8 3-2 15,-5 9 1-15,-9-1-1 16,-4 5 0-16,-4 7-2 0,3 5 1 16,-8 15-10-16,5 8 1 15,8 7-8-15,0 5 1 16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1:59:44.014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126C6F1-59BC-4018-9AC2-B7C2C1DF3246}" emma:medium="tactile" emma:mode="ink">
          <msink:context xmlns:msink="http://schemas.microsoft.com/ink/2010/main" type="writingRegion" rotatedBoundingBox="1430,5977 24312,6152 24270,11675 1388,11500"/>
        </emma:interpretation>
      </emma:emma>
    </inkml:annotationXML>
    <inkml:traceGroup>
      <inkml:annotationXML>
        <emma:emma xmlns:emma="http://www.w3.org/2003/04/emma" version="1.0">
          <emma:interpretation id="{38E4DF0B-3EC7-4355-92FE-78B6E2E12C4C}" emma:medium="tactile" emma:mode="ink">
            <msink:context xmlns:msink="http://schemas.microsoft.com/ink/2010/main" type="paragraph" rotatedBoundingBox="9339,5942 14456,6108 14408,7587 9291,74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D7A1A9F-CF2F-40C3-BFE8-7E06D91B94B5}" emma:medium="tactile" emma:mode="ink">
              <msink:context xmlns:msink="http://schemas.microsoft.com/ink/2010/main" type="inkBullet" rotatedBoundingBox="9332,6163 9698,6175 9667,7121 9301,7110"/>
            </emma:interpretation>
            <emma:one-of disjunction-type="recognition" id="oneOf0">
              <emma:interpretation id="interp0" emma:lang="fr-FR" emma:confidence="0">
                <emma:literal>[</emma:literal>
              </emma:interpretation>
              <emma:interpretation id="interp1" emma:lang="fr-FR" emma:confidence="0">
                <emma:literal>L</emma:literal>
              </emma:interpretation>
              <emma:interpretation id="interp2" emma:lang="fr-FR" emma:confidence="0">
                <emma:literal>l</emma:literal>
              </emma:interpretation>
              <emma:interpretation id="interp3" emma:lang="fr-FR" emma:confidence="0">
                <emma:literal>]</emma:literal>
              </emma:interpretation>
              <emma:interpretation id="interp4" emma:lang="fr-FR" emma:confidence="0">
                <emma:literal>i</emma:literal>
              </emma:interpretation>
            </emma:one-of>
          </emma:emma>
        </inkml:annotationXML>
        <inkml:trace contextRef="#ctx0" brushRef="#br0">8070-2867 42 0,'-19'0'21'0,"3"14"-17"15,12-14 21-15,0 3-25 16,1 4 1-16,-1 11 1 16,0-1 0-16,0 14-3 15,0 7 0-15,0 8 2 16,-4 9 0-16,0 8-1 15,-3 3 1-15,-1 14-1 16,0 4 0-16,0-1 0 16,1-13 0-16,-1-11 0 15,4-7 0-15,4-10-2 16,0-4 1-16,4-14-5 16,0-6 1-16,0-11-8 15,4-4 1-15</inkml:trace>
        <inkml:trace contextRef="#ctx0" brushRef="#br0" timeOffset="824.5557">7953-1952 29 0,'-4'11'14'0,"12"-4"-6"16,-8-7 15-16,8 0-21 15,0 0 1-15,3 3 1 16,1 1 0-16,16-1-5 0,-1 1 0 15,4-4 4-15,12 0 0 16,-4-4-4 0,0 4 0-16,-7-3-10 0,-1 3 0 15</inkml:trace>
      </inkml:traceGroup>
      <inkml:traceGroup>
        <inkml:annotationXML>
          <emma:emma xmlns:emma="http://www.w3.org/2003/04/emma" version="1.0">
            <emma:interpretation id="{20C8FC3B-7034-419F-8BEC-6710DAA01E26}" emma:medium="tactile" emma:mode="ink">
              <msink:context xmlns:msink="http://schemas.microsoft.com/ink/2010/main" type="line" rotatedBoundingBox="9539,5948 14456,6108 14408,7587 9491,7427"/>
            </emma:interpretation>
          </emma:emma>
        </inkml:annotationXML>
        <inkml:traceGroup>
          <inkml:annotationXML>
            <emma:emma xmlns:emma="http://www.w3.org/2003/04/emma" version="1.0">
              <emma:interpretation id="{2C0D39A6-552C-4E1B-89FE-AE880F4214FF}" emma:medium="tactile" emma:mode="ink">
                <msink:context xmlns:msink="http://schemas.microsoft.com/ink/2010/main" type="inkWord" rotatedBoundingBox="9536,6039 10259,6062 10219,7306 9496,7283"/>
              </emma:interpretation>
              <emma:one-of disjunction-type="recognition" id="oneOf1">
                <emma:interpretation id="interp5" emma:lang="fr-FR" emma:confidence="0">
                  <emma:literal>P.</emma:literal>
                </emma:interpretation>
                <emma:interpretation id="interp6" emma:lang="fr-FR" emma:confidence="0">
                  <emma:literal>Po</emma:literal>
                </emma:interpretation>
                <emma:interpretation id="interp7" emma:lang="fr-FR" emma:confidence="0">
                  <emma:literal>P</emma:literal>
                </emma:interpretation>
                <emma:interpretation id="interp8" emma:lang="fr-FR" emma:confidence="0">
                  <emma:literal>PO</emma:literal>
                </emma:interpretation>
                <emma:interpretation id="interp9" emma:lang="fr-FR" emma:confidence="0">
                  <emma:literal>Po.</emma:literal>
                </emma:interpretation>
              </emma:one-of>
            </emma:emma>
          </inkml:annotationXML>
          <inkml:trace contextRef="#ctx0" brushRef="#br0" timeOffset="582.9109">8160-2690 42 0,'-3'-10'21'0,"3"10"-26"0,3 0 35 0,1-4-29 16,0-3 0-16,4 4 0 16,-8 3 0-16,8-4-2 15,0-3 1-15,-8 0 1 16,4 0 1-16,-4 7 0 16,0 0 0-16,-4 4 0 15,-4-1 1-15,4 1-1 16,0-1 1-16,4 1-2 15,0-1 1-15,0-3-1 16,0 0 0-16,8-7-1 16,4 0 0-16,-1-6 0 15,-3 2 0-15,0-10 0 16,0 0 0-16,0 4 0 16,-4 3 0-16,0 7 0 15,-1 0 1-15,1 0 0 16,-4 7 0-16,0 0 0 15,4 4 0-15,-4-4-1 16,8 7 1-16,-4 3-1 0,4 7 1 16,0 1-1-16,-1 13 1 15,-7 7-1-15,0 1 0 16,0 9 0-16,0 1 1 16,-7 0-1-16,3 10 0 15,-4-3 0-15,0-1 0 16,-4 8 0-16,1-7 0 15,-5-1 0-15,4 1 0 0,0-11-3 16,1-10 0-16,-1-7-3 16,0-4 0-16,4-6-9 15,1-8 0-15</inkml:trace>
          <inkml:trace contextRef="#ctx0" brushRef="#br0" timeOffset="1484.1266">8129-2815 25 0,'4'-38'12'0,"31"-11"-1"0,-23 39 10 16,8 0-17-16,-5-1 0 15,9 1 1-15,3-1 0 16,4 4-7-16,8 0 1 15,8 0 4-15,4 4 0 16,4-1-1-16,8 4 0 16,-1 4 0-16,1-1 0 0,-12 4 0 15,-4 11 1-15,-12 3-1 16,-8 6 1-16,-11 8 0 16,-16 10 0-16,-12 11-2 15,-15-7 0-15,-12 3 0 16,-8 0 1-16,0-7-2 15,-8-3 1-15,4-7-1 16,0-4 0-16,4-13-1 16,-4-4 1-16,5-7-2 15,6 0 1-15,9-7-4 16,8 0 1-16,11-4-11 16,12-3 1-16</inkml:trace>
          <inkml:trace contextRef="#ctx0" brushRef="#br0" timeOffset="2055.2483">8501-1917 30 0,'-16'11'15'0,"12"34"-8"16,4-31 13-16,4 3-19 16,4 1 1-16,4 6 1 15,3 0 0-15,1-10-3 16,4-3 0-16,3-8 3 15,8-3 0-15,1-7 0 16,3-3 1-16,0-11-1 16,-4-4 1-16,1 1-1 15,-9-4 0-15,-7 7-1 0,-8-3 1 16,-12 0-1-16,-12 6 0 16,-7-3-1-16,-5 7 0 15,-7 7-1-15,4 7 1 16,-1 0-2-16,5 11 0 15,3-8-9-15,5 4 0 16,7 4-5-16,4-1 1 16</inkml:trace>
        </inkml:traceGroup>
        <inkml:traceGroup>
          <inkml:annotationXML>
            <emma:emma xmlns:emma="http://www.w3.org/2003/04/emma" version="1.0">
              <emma:interpretation id="{38E94431-FC9B-48AB-943E-97848FF620D9}" emma:medium="tactile" emma:mode="ink">
                <msink:context xmlns:msink="http://schemas.microsoft.com/ink/2010/main" type="inkWord" rotatedBoundingBox="11252,6107 11756,6123 11722,7177 11218,7160"/>
              </emma:interpretation>
              <emma:one-of disjunction-type="recognition" id="oneOf2">
                <emma:interpretation id="interp10" emma:lang="fr-FR" emma:confidence="0">
                  <emma:literal>&amp;</emma:literal>
                </emma:interpretation>
                <emma:interpretation id="interp11" emma:lang="fr-FR" emma:confidence="0">
                  <emma:literal>%</emma:literal>
                </emma:interpretation>
                <emma:interpretation id="interp12" emma:lang="fr-FR" emma:confidence="0">
                  <emma:literal>Jl</emma:literal>
                </emma:interpretation>
                <emma:interpretation id="interp13" emma:lang="fr-FR" emma:confidence="0">
                  <emma:literal>Ð</emma:literal>
                </emma:interpretation>
                <emma:interpretation id="interp14" emma:lang="fr-FR" emma:confidence="0">
                  <emma:literal>e</emma:literal>
                </emma:interpretation>
              </emma:one-of>
            </emma:emma>
          </inkml:annotationXML>
          <inkml:trace contextRef="#ctx0" brushRef="#br0" timeOffset="2910.83">10308-2293 35 0,'-4'32'17'0,"-4"13"-15"0,4-31 25 16,-3 3-25-16,-5 8 0 15,-4 2 1-15,-3 5 0 16,-9-4-5-16,-11-1 1 0,-4-6 2 16,-4 0 1-16,4-10-2 15,0-1 1-15,8-7-1 16,4-3 1-16,3-6 0 15,9-8 0-15,3-11-1 16,0-6 1-16,9-4-1 16,7 0 1-16,7-3-1 15,13-4 1-15,3 1-1 16,9-8 0-16,-1-3 0 16,4 3 0-16,0-3-1 15,-7-7 1-15,-5 3-1 16,-7 4 1-16,-8 3-1 15,-12-7 1-15,-8 11-1 16,-4 0 1-16,-7 7 0 16,-8 10 0-16,3 7 0 15,1 7 0-15,0 4 0 0,3 6 1 16,4 11 0-16,5 7 1 16,3 14-1-16,0 3 1 15,8 21-1-15,4 0 0 16,8 18-1-16,12 3 1 15,3 11-1-15,9-1 0 16,3-3 1-16,8-7 1 16,-8-10 0-16,0-7 0 15,0-11 0-15,1-7 1 0,-1-10-1 16,0-4 0-16,-4 4-2 16,-3-7 1-16,-9 0-6 15,-7 0 1-15,-4 0-8 16,-4-1 0-16,-4 1-3 15,0-7 0-15</inkml:trace>
        </inkml:traceGroup>
        <inkml:traceGroup>
          <inkml:annotationXML>
            <emma:emma xmlns:emma="http://www.w3.org/2003/04/emma" version="1.0">
              <emma:interpretation id="{2E9C40F3-4B3A-42D7-86A7-6308ED60826C}" emma:medium="tactile" emma:mode="ink">
                <msink:context xmlns:msink="http://schemas.microsoft.com/ink/2010/main" type="inkWord" rotatedBoundingBox="12787,6054 14456,6108 14408,7587 12739,7533"/>
              </emma:interpretation>
              <emma:one-of disjunction-type="recognition" id="oneOf3">
                <emma:interpretation id="interp15" emma:lang="fr-FR" emma:confidence="0">
                  <emma:literal>Ar :</emma:literal>
                </emma:interpretation>
                <emma:interpretation id="interp16" emma:lang="fr-FR" emma:confidence="0">
                  <emma:literal>Ir :</emma:literal>
                </emma:interpretation>
                <emma:interpretation id="interp17" emma:lang="fr-FR" emma:confidence="0">
                  <emma:literal>Ar :</emma:literal>
                </emma:interpretation>
                <emma:interpretation id="interp18" emma:lang="fr-FR" emma:confidence="0">
                  <emma:literal>Ai</emma:literal>
                </emma:interpretation>
                <emma:interpretation id="interp19" emma:lang="fr-FR" emma:confidence="0">
                  <emma:literal>I, :</emma:literal>
                </emma:interpretation>
              </emma:one-of>
            </emma:emma>
          </inkml:annotationXML>
          <inkml:trace contextRef="#ctx0" brushRef="#br0" timeOffset="3646.3107">11396-2755 38 0,'-4'-21'19'0,"-4"7"-17"0,8 14 33 15,0 0-34-15,0 0 0 16,0 7 0-16,0 3 0 15,-4 8-1-15,4 9 0 16,-4 8 1-16,4 14 1 16,0 3-2-16,0 11 1 15,0 10-1-15,0 3 1 16,0 1-3-16,-4-4 1 0,0-7-2 16,4-10 0-16,-4-11-3 15,0-7 0-15,0-3-6 16,4-14 0-16</inkml:trace>
          <inkml:trace contextRef="#ctx0" brushRef="#br0" timeOffset="4247.304">11396-1931 41 0,'7'0'20'0,"21"4"-21"15,-20-4 33-15,7-4-32 16,5 1 1-16,3 3-2 0,1-4 0 16,3 4-10-1,-7 0 0-15</inkml:trace>
          <inkml:trace contextRef="#ctx0" brushRef="#br0" timeOffset="4802.6619">11431-2860 34 0,'-4'7'17'0,"16"-38"-12"16,-5 20 21-16,5-3-24 16,4 1 0-16,7 2 2 0,9 1 0 15,3-1-4-15,8 4 0 16,8 4 3-16,3-1 0 15,1 4-1-15,-4 18 1 16,-4 6-1-16,-4-3 1 16,-4 10-2-16,-11 4 1 15,-9-4 0-15,-7 11 0 16,-12 0-1-16,-8-4 1 16,-12 4-1-16,-11-7 0 15,-8 0-1-15,-4-4 1 0,0-3-4 16,0-7 1-16,4-4-5 15,0-7 0-15,7-3-9 16,13-3 1-16</inkml:trace>
          <inkml:trace contextRef="#ctx0" brushRef="#br0" timeOffset="4021.8711">11446-2755 36 0,'0'-35'18'0,"8"-14"-21"15,-4 42 29-15,0 0-25 16,-4 0 1-16,0 7 2 16,0-7 0-16,4 11-4 0,-4 3 0 15,4 7 3-15,-4 6 1 16,0 15-1-16,0 4 1 15,0 2-2-15,0 8 1 16,4 3-2-16,4 0 1 16,3 14-2-16,5 4 1 15,-4 0-1-15,3-1 1 16,-3-3-1-16,-4-13 0 16,0-8-3-16,-4-3 1 15,0-11-6-15,0 0 0 0,-4-10-6 16,-4-4 1-16</inkml:trace>
          <inkml:trace contextRef="#ctx0" brushRef="#br0" timeOffset="5342.1093">11951-1799 37 0,'20'-3'18'0,"-5"-11"-12"0,-7 7 24 15,0-3-27-15,4-8 1 16,-1 1 0-16,5-1 1 0,4-6-6 15,3 3 0-15,-3 7 4 16,-5 0 0-16,1 0-2 16,-4 7 1-16,-5 4-1 15,1 10 1-15,-4 0-1 16,0 0 0-16,-4 7 0 16,0 3 0-16,0 4 0 15,0 7 0-15,-4-4-1 16,0 8 1-16,0 6-1 15,0 4 0-15,1-1-1 16,-1 5 1-16,4-5-3 16,0-2 0-16,0-5-5 15,0-2 1-15,4-8-8 16,3-10 0-16</inkml:trace>
          <inkml:trace contextRef="#ctx0" brushRef="#br0" timeOffset="5688.245">12960-2477 44 0,'12'3'22'0,"-12"-6"-17"15,0 3 36-15,0 0-41 16,-4-4 1-16,4 4-1 15,4 0 1-15,0 0-5 16,4 0 0-16,-8 0-10 16,4 4 0-16</inkml:trace>
          <inkml:trace contextRef="#ctx0" brushRef="#br0" timeOffset="5853.0336">13019-2199 46 0,'12'0'23'0,"-20"14"-28"0,8-14 34 16,-4 0-52-16,0 4 0 16</inkml:trace>
        </inkml:traceGroup>
      </inkml:traceGroup>
    </inkml:traceGroup>
    <inkml:traceGroup>
      <inkml:annotationXML>
        <emma:emma xmlns:emma="http://www.w3.org/2003/04/emma" version="1.0">
          <emma:interpretation id="{07DDC403-1399-4C42-8D17-F00CA35FC4EB}" emma:medium="tactile" emma:mode="ink">
            <msink:context xmlns:msink="http://schemas.microsoft.com/ink/2010/main" type="paragraph" rotatedBoundingBox="1412,8382 24294,8558 24270,11675 1388,115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A1ECC0-9F02-431C-8A69-11AB996CDAE6}" emma:medium="tactile" emma:mode="ink">
              <msink:context xmlns:msink="http://schemas.microsoft.com/ink/2010/main" type="line" rotatedBoundingBox="1412,8382 24294,8558 24270,11675 1388,11500"/>
            </emma:interpretation>
          </emma:emma>
        </inkml:annotationXML>
        <inkml:traceGroup>
          <inkml:annotationXML>
            <emma:emma xmlns:emma="http://www.w3.org/2003/04/emma" version="1.0">
              <emma:interpretation id="{4CE82131-FDD3-4CD6-AE2A-75C877587B04}" emma:medium="tactile" emma:mode="ink">
                <msink:context xmlns:msink="http://schemas.microsoft.com/ink/2010/main" type="inkWord" rotatedBoundingBox="9958,8665 14928,8704 14917,10193 9946,10155">
                  <msink:destinationLink direction="with" ref="{7CE9CC15-57A8-4D14-BED6-3429D9F5F1B2}"/>
                </msink:context>
              </emma:interpretation>
              <emma:one-of disjunction-type="recognition" id="oneOf4">
                <emma:interpretation id="interp20" emma:lang="fr-FR" emma:confidence="0">
                  <emma:literal>del_PL(gl=kK-palhsing}l</emma:literal>
                </emma:interpretation>
                <emma:interpretation id="interp21" emma:lang="fr-FR" emma:confidence="0">
                  <emma:literal>del_PL(g)=kK-palhsing}l</emma:literal>
                </emma:interpretation>
                <emma:interpretation id="interp22" emma:lang="fr-FR" emma:confidence="0">
                  <emma:literal>del_PL(g1=kK-palhsing}l</emma:literal>
                </emma:interpretation>
                <emma:interpretation id="interp23" emma:lang="fr-FR" emma:confidence="0">
                  <emma:literal>d'Eygalierains</emma:literal>
                </emma:interpretation>
                <emma:interpretation id="interp24" emma:lang="fr-FR" emma:confidence="0">
                  <emma:literal>d'Eygalieraines</emma:literal>
                </emma:interpretation>
              </emma:one-of>
            </emma:emma>
          </inkml:annotationXML>
          <inkml:trace contextRef="#ctx0" brushRef="#br0" timeOffset="45968.0545">8559-351 23 0,'-3'0'11'0,"6"-7"-4"16,-3 7 11-16,0 0-16 15,0 0 1-15,0 0 1 16,0 0 1-16,0 0-6 0,0-11 0 15,0 11 4-15,0 0 0 16,0 0-1-16,0 0 0 16,0 0-1-16,0 0 0 15,4 4 0-15,-4 3 1 16,0 0-1-16,0 0 1 16,0 0-1-16,0 0 0 15,0 0 0-15,0 3 1 16,0 1-1-16,0-1 0 0,0 0 0 15,0 4 1-15,0 0 0 16,0 7 0-16,0-3-1 16,0 6 1-16,0-3-1 15,0-4 1-15,0 1-2 16,0 2 1-16,0 1 0 16,0 0 0-16,0 4-1 15,4 2 1-15,-4-2-1 16,4-1 0-16,0-6 0 15,-4 2 0-15,0 1 0 16,0 4 0-16,0-1 0 16,0 0 1-16,0 4-1 15,0-3 0-15,0-1 0 16,0 0 1-16,0-3 0 16,0 7 0-16,0-4-1 15,0 1 0-15,0-4 0 16,0-1 1-16,0 5-1 15,0-8 0-15,0 4 0 0,0-4 0 16,0 4 0-16,0 0 1 16,0-3-1-16,0 2 1 15,0 1-1-15,0 0 1 16,0 0-1-16,0 3 0 16,0-10 0-16,0 0 1 15,0 0-1-15,0-3 0 16,0 3 0-16,0 3 1 15,0 0-1-15,0-6 0 0,0 6-1 16,0-6 1-16,0 6 0 16,0 4 1-16,0-4-1 15,0 4 0-15,0 0 0 16,0 3 0-16,0 4 0 16,0-3 0-16,0-1 0 15,0-3 0-15,0-4 0 16,0 1 0-16,0-1 0 15,0-3 0-15,0-7 0 16,4 3 0-16,-4-3 0 16,0 0 0-16,0 4-6 15,-4-8 1-15,0 1-10 16,-4-4 0-16</inkml:trace>
          <inkml:trace contextRef="#ctx0" brushRef="#br0" timeOffset="47334.9689">9432-299 38 0,'-12'-21'19'0,"-4"7"-15"15,13 11 19-15,-5-1-21 16,-4 8 0-16,0-4 3 0,-3 3 1 15,-5 1-7 1,4 3 0-16,-3 3 4 0,3 8 1 16,1 9-2-16,3 1 0 15,0 4-2-15,8-5 1 16,0 5-1-16,0 2 0 16,4 5 0-16,4-4 0 15,-4 3-1-15,0 0 1 16,4 0 0-16,-4 4 1 15,-4 3 0-15,0-3 0 16,-4-4-1-16,1-3 1 16,-5 3 0-16,-4-6 0 0,-3-8-1 15,-5 0 1-15,1-6-1 16,-1-1 0-16,1-10 0 16,3-3 0-16,1-4 0 15,3 7 0-15,4-4 0 16,5-3 0-16,-1 0-1 15,0 0 1-15,4 0 0 16,0 0 0-16,0 7-1 16,4 0 1-16,0-3 0 15,4-1 0-15,0 1-1 16,4-1 1-16,0 4-1 16,3 0 1-16,1 0 0 15,4-4 1-15,-1 4-1 16,1 0 1-16,4 4-1 15,-1 3 1-15,1 3 0 16,-1 0 0-16,-3 4-1 0,0 4 1 16,-1 2-1-16,-3-6 0 15,-4-3 0-15,0 17 1 16,-5-4-1-16,1 0 1 16,0 0-1-16,4 1 1 15,4-4 0-15,4-4 0 16,-1 0-1-16,9 1 1 15,-1-1-2-15,4-3 1 16,-3-7-3-16,3-4 0 16,1 1-6-16,-5-4 0 0,1-4-6 15,3 4 0-15</inkml:trace>
          <inkml:trace contextRef="#ctx0" brushRef="#br0" timeOffset="49331.651">9854-66 30 0,'0'4'15'0,"8"-1"-9"0,-8-3 19 15,0 4-24-15,0-1 1 16,0 4 1-16,0 0 1 15,0 7-4-15,0 0 0 16,0 3 3-16,0 4 1 16,0 10-1-16,0 4 0 15,0 7-1-15,0 3 1 16,0 7-2-16,0 4 1 16,0 0-2-16,0-14 1 0,0-4-1 15,0 0 0-15,0-3 0 16,0-4 1-16,0-6-3 15,-8-5 0-15,8 1-2 16,0-7 0-16,0 0-5 16,0 0 1-16,0-7-6 15,0-7 1-15</inkml:trace>
          <inkml:trace contextRef="#ctx0" brushRef="#br0" timeOffset="49932.0161">10277 49 33 0,'0'10'16'0,"-20"11"-12"0,16-17 27 16,-4-1-30-16,1 4 0 15,-5 0 0-15,0 0 0 0,0 4-2 16,-7 6 1-16,-5 0 0 15,5-3 1-15,-9 7-2 16,9-3 1-16,-8 2 0 16,7-6 0-16,0-3 0 15,5-1 0-15,3 1 0 16,0-4 0-16,4 0 0 16,1-4 1-16,11 4-1 15,-4 3 0-15,11-3 0 16,-3 0 1-16,4 4 0 15,0-1 1-15,7 4-1 16,-3-3 0-16,7 3 0 16,-3-1 1-16,-1 12-1 15,-3-4 1-15,8 7-1 16,-5-8 0-16,5 12 0 0,-5-8 0 16,5 4 0-16,-5-7 0 15,5 0-1-15,-5-4 0 16,1-3-2-16,-5-4 1 15,-3-6-8-15,-4-1 1 16,-4-3-5-16,-4 0 0 16</inkml:trace>
          <inkml:trace contextRef="#ctx0" brushRef="#br0" timeOffset="50908.2783">10562 366 41 0,'-4'-4'20'0,"8"11"-26"16,4-10 35-16,4 3-28 16,4-4 0-16,3 1 0 15,5 3 0-15,3-4-3 16,0 1 0-16,-3 6-9 15,3-3 1-15</inkml:trace>
          <inkml:trace contextRef="#ctx0" brushRef="#br0" timeOffset="51778.2365">11153 272 37 0,'-4'17'18'0,"16"-34"-16"16,-12 17 25-16,0 3-26 15,0 1 0-15,0 6 1 16,0 7 1-16,0 1-4 0,0-4 1 15,0 21 2-15,0-8 0 16,0 12-1-16,0-8 1 16,0 21-2-16,4 4 1 15,0 10-1-15,0 0 1 16,-4-3-1-16,0-15 1 16,0 15-1-16,0-14 1 15,0 0 0-15,0-15 0 16,0-2-1-16,0-8 0 15,0-7-1-15,0-3 0 0,0-10 0 16,0-1 0-16,0-17 0 16,0 4 0-16,0-21 0 15,0 6 1-15,-4-17 0 16,0 8 0-16,0-15 0 16,0 11 0-16,4-18 0 15,0 14 0-15,12-6-1 16,-4 9 1-16,7-6 0 15,1 7 0-15,-1 6 1 16,1 8 1-16,4 14 0 16,-5-1 0-16,9 11 0 15,-5 0 1-15,9 7-1 16,-9 0 1-16,16 4-2 16,-7-4 0-16,15-4-1 15,-12 0 0-15,12-6-10 16,-11 3 0-16,7-7-4 0,-8 0 0 15</inkml:trace>
          <inkml:trace contextRef="#ctx0" brushRef="#br0" timeOffset="52605.8396">12025 397 30 0,'0'-21'15'0,"4"4"-11"0,-4 17 20 16,0-11-23-16,0-3 0 15,0-3 2-15,-4-4 0 16,0 11-4-16,-3-8 1 16,-1 11 2-16,-4 0 1 15,-4 0-1-15,-3 7 0 16,-1 11-1-16,1 3 0 15,-1 0 0-15,-3 17 0 16,-1-3-1-16,1 7 1 16,7-4-1-16,0-3 1 15,9 0-1-15,3-4 0 0,8-3-1 16,3-4 1-16,5-3-1 16,8-3 1-16,-1-8 0 15,5 0 0-15,-1-6 0 16,-3-4 0-16,-1 0 0 15,-3 4 1-15,0-15-1 16,-5 4 0-16,1-7 0 16,-4 8 0-16,0-1 0 15,0 3 0-15,-4 1 0 16,-1 3 0-16,-3-4 0 16,0 4 1-16,0 7-1 15,0 0 1-15,8 7 0 16,-4 0 1-16,8 14-1 15,-4-7 1-15,11 3-1 16,1-3 1-16,3 4-2 0,-3-4 0 16,11-4-5-16,-7-3 0 15,15-3-8-15,-8-4 0 16</inkml:trace>
          <inkml:trace contextRef="#ctx0" brushRef="#br0" timeOffset="53145.6842">12362 390 31 0,'0'-31'15'0,"12"17"-12"0,-12 14 26 16,7-11-27-16,-3 1 1 16,12 3 0-16,0 0 1 15,11-7-6-15,-4 7 1 0,9-3 3 16,-9-1 0-16,8 1-2 16,-3 3 1-16,7 0-12 15,-4 0 0-15,5 0 0 16,-9 0 0-16</inkml:trace>
          <inkml:trace contextRef="#ctx0" brushRef="#br0" timeOffset="52949.9039">12464-149 37 0,'-4'10'18'0,"-4"4"-14"15,8-14 25-15,-4 14-27 16,4-4 0-16,-4 22 3 16,0-4 0-16,0 20-6 15,0-13 1-15,4 31 2 16,0-14 1-16,-4 18-2 15,0-14 0-15,4 6-4 0,0-17 0 16,0 1-8-16,0-11 1 16,-4-8-4-16,4-6 1 15</inkml:trace>
          <inkml:trace contextRef="#ctx0" brushRef="#br0" timeOffset="54285.9348">12878 153 31 0,'12'-38'15'0,"0"17"-12"15,-8 14 26-15,-1-10-29 16,1 3 1-16,4-14 0 16,-4 7 1-16,-4-3-3 15,0 0 1-15,-4-8 0 16,0 8 1-16,-4 6-1 16,1 5 1-16,-5 9-1 15,4 1 1-15,-8 13 0 16,5 0 0-16,-9 18-1 15,4-7 1-15,1 24-1 16,3-13 1-16,0 27-1 0,5-10 0 16,-1 17 0-16,4-14 0 15,0 17 0-15,0-20 0 16,4 3 0-16,0-13 0 16,4-5 0-16,0-6 0 15,4-10-1-15,-1-4 1 16,5-14-1-16,-4 0 1 15,4-11 0-15,-4 1 0 16,7-15-1-16,-3 5 1 16,0-5 0-16,-1 8 0 0,5-1 0 15,-4 4 1-15,11 1-1 16,-3 2 1-16,-5 8-1 16,-3 3 1-16,12 7-1 15,-5 6 1-15,1 5-1 16,-1 6 1-16,1-6-1 15,0-4 0-15,-1 3 0 16,-3-3 0-16,-1 0 0 16,1 0 0-16,-4-4 0 15,-1-3 0-15,1-3 0 16,4-4 0-16,-4-4 0 16,3-6 0-16,1-8 0 15,0-6 1-15,3-7-1 16,-3-1 0-16,-1 4 0 15,-3-3 0-15,0 7 0 16,-4 6 0-16,0 1 0 16,-1 3 0-16,-3 7 0 15,4 7 0-15,0 0 1 0,4 4 0 16,-1 9 0-16,1-2 1 16,0 3 0-16,0 3 1 15,-1 1 0-15,1 6 0 16,0 0 0-16,0 1 0 15,-1-4-1-15,-3-4 1 16,0 0-1-16,-4 1 1 16,0-1-1-16,-4 1 1 15,0-1-1-15,-8-3 0 16,-4 0-1-16,-3-4 1 0,-9 1-1 16,-3-4 0-16,-5 0-3 15,1 3 0-15,4-6-6 16,-1-1 1-16,5 0-10 15,-1-3 1-15</inkml:trace>
          <inkml:trace contextRef="#ctx0" brushRef="#br0" timeOffset="12654.0317">290 498 30 0,'-12'-4'15'0,"20"-3"-7"0,-12 4 16 0,4-7-23 16,0 6 1-16,-8-3 0 15,0 0 0-15,-3 0-3 16,-1 0 1-16,0 0 2 15,0 7 0-15,-7 0-1 16,-1 4 0-16,1-1 0 16,-1 8 1-16,1 3-1 15,-1-1 0-15,0 1-1 16,5 7 1-16,-1 4-1 16,0 2 1-16,5 5-1 15,-1-8 1-15,4 14-1 16,4-10 0-16,4 4-1 0,8-1 1 15,0-10 0-15,4 0 0 16,3-7-1-16,1-11 1 16,7-3-1-16,5-14 1 15,3 0 0-15,0-7 0 16,1-7 0-16,-5-3 0 16,0-7 0-16,5-4 0 15,-9-3 0-15,1-4 0 16,-5 0 0-16,-3-10 1 15,-4 4-1-15,-5-1 0 0,1 0 0 16,4 8 1-16,-8 2-1 16,0 5 0-16,-4 6 0 15,0 7 0-15,0 7 0 16,0 4 1-16,0 3-1 16,0 7 0-16,0 10 0 15,0 11 1-15,0 4-1 16,0 13 1-16,0 11 0 15,0 10 0-15,0 11-1 16,-4 3 1-16,4 3-1 16,0-3 0-16,4 0-1 15,0-10 1-15,4 0-1 16,-1-4 1-16,5-10-1 16,0-4 1-16,0-14-3 15,3-10 1-15,1 0-5 16,0-10 0-16,-1 3-6 15,5-11 1-15</inkml:trace>
          <inkml:trace contextRef="#ctx0" brushRef="#br0" timeOffset="15087.1718">1620 856 27 0,'0'7'13'0,"15"-10"-11"15,-7-8 23-15,4-3-24 16,4-7 1-16,3 1 0 16,5 2 0-16,-1-3-3 15,5-6 1-15,-1-1 1 16,-4 0 1-16,-3 7-1 0,-4 0 1 16,-1 7 0-16,-3 7 1 15,-4 11 0-15,-8 6 0 16,0 11 0-16,0-4 0 15,0 8-1-15,0 6 1 16,0 0-2-16,4 1 0 16,0 2-8-16,-4-2 1 15,0 6-7-15,-4 0 0 16</inkml:trace>
          <inkml:trace contextRef="#ctx0" brushRef="#br0" timeOffset="13329.9977">1017 18 31 0,'-4'3'15'0,"4"1"-13"0,0-4 24 16,0 0-24-16,0 3 1 15,0 1 0-15,-3 3 1 0,3 3-5 16,0 4 0-16,0 10 3 16,-4 8 1-16,0 9-2 15,0 5 1-15,4 6-2 16,0 10 1-16,-4-6-1 15,4-4 1-15,0 0-3 16,4-6 1-16,0-8-3 16,0-7 0-16,0-6-8 15,-1-4 1-15</inkml:trace>
          <inkml:trace contextRef="#ctx0" brushRef="#br0" timeOffset="13704.845">1213 0 36 0,'-4'7'18'0,"0"0"-17"0,0 0 27 15,4 4-27-15,0 3 0 16,0-4 0-16,0 4 0 16,4 7-2-16,0 3 1 15,0 11 1-15,0 3 0 0,0 7-1 16,0 8 1-16,0 2-1 16,-4-6 1-16,0 3-1 15,0 0 1-15,0-3-1 16,0-11 0-16,0 1 0 15,-4-1 0-15,4-7-2 16,0-6 0 0,0-11-9-1,0-11 0-15</inkml:trace>
          <inkml:trace contextRef="#ctx0" brushRef="#br0" timeOffset="14020.6069">1021 724 31 0,'0'4'15'0,"0"-4"-9"0,0 0 19 16,0 0-24-16,8 0 0 15,4 0 1-15,3 3 0 16,5-3-3-16,4 0 1 0,7 0 1 16,0 0 1-16,0-3-4 15,1 3 0-15,3 0-8 16,0-4 0-16</inkml:trace>
          <inkml:trace contextRef="#ctx0" brushRef="#br0" timeOffset="14530.9937">1205 21 27 0,'-12'-10'13'0,"5"-8"-3"0,7 11 15 16,7-3-23-16,1-4 0 16,4 4 1-16,4-1 1 15,3 1-5-15,9 3 0 16,7 0 3-16,4 3 1 0,4 4-2 16,0 4 1-16,-4 10 0 15,-8 7 0-15,1 6 0 16,-9 1 0-16,-3 4 0 15,-5-1 0-15,-3 7-1 16,-4 0 1-16,-4 1-2 16,-4-8 1-16,-12-7 0 15,-8 4 0-15,-7-3-1 16,-4-5 0-16,-12-9-1 16,8-4 0-16,3 0-3 15,5-7 1-15,3 3-10 16,5 4 1-16,7 0-2 15,12 0 0-15</inkml:trace>
          <inkml:trace contextRef="#ctx0" brushRef="#br0" timeOffset="22427.8561">2555 1343 34 0,'11'4'17'0,"25"6"-15"0,-25-13 22 16,13 3-23-16,3 0 0 16,5 0 1-16,3 0 1 15,0 0-4-15,4 3 1 16,0-3 1-16,4-3 1 16,0-1-1-16,0 4 1 15,-4 0-1-15,-3 0 0 0,3 0 0 16,0 0 0-16,-4 7-2 15,0-7 1-15,-7 0-12 16,-9 0 1-16</inkml:trace>
          <inkml:trace contextRef="#ctx0" brushRef="#br0" timeOffset="23359.0493">4069 470 30 0,'-4'4'15'0,"4"-15"-3"16,0 11 15-16,0 0-25 15,0 4 1-15,0-4 0 16,0 3 1-16,0 1-4 0,0 6 0 15,0 0 3-15,0-3 1 16,0 7-2-16,0 4 1 16,0 9-1-16,0 5 0 15,4 23-2-15,-4 8 1 16,0 7-1-16,-4 6 1 16,4-3-1-16,0 0 0 15,-4-7 0-15,0-10 1 16,0-7-1-16,4-11 1 15,0 4-1-15,0-14 1 16,0-4-1-16,0-3 1 0,0-4-1 16,0-3 1-16,0-7-1 15,4 4 1-15,0-8-1 16,-4-3 1-16,0 0-1 16,8-7 1-16,-1 0-1 15,9 7 1-15,0-3-1 16,3 3 1-16,5 0-1 15,7-4 0-15,0 1 0 16,5 3 0-16,3 0 0 16,12-4 0-16,-1 8-1 15,1-1 0-15,-4 1-9 16,-4 3 1-16,0-4-7 16,0 11 1-16</inkml:trace>
          <inkml:trace contextRef="#ctx0" brushRef="#br0" timeOffset="40774.1328">5457 174 41 0,'-11'-3'20'0,"-1"10"-12"15,8-7 20-15,-4 7-25 16,0 3 1-16,-7 1 2 16,3 9 0-16,-4 1-7 15,1 4 0-15,-1 9 5 16,-4 5 1-16,1 3-3 15,-5 10 1-15,-3 3-2 0,0 11 1 16,-1 28-2-16,1 11 1 16,3 13-2-16,9 0 1 15,11 1 0-15,16 3 0 16,7-4-1-16,9-21 1 16,-1-6-4-16,4-18 0 15,4-11-6-15,5-20 1 16,-1-14-7-16,0-11 0 15</inkml:trace>
          <inkml:trace contextRef="#ctx0" brushRef="#br0" timeOffset="41810.0103">5962 804 38 0,'0'-7'19'0,"0"18"-21"0,0-11 29 16,0 0-26-16,0 0 1 16,0-14 0-16,0 3 0 15,0 4-2-15,0-3 0 16,-4-1 2-16,0 8 0 15,-4-4 0-15,1 3 1 16,-1 1 0-16,0-1 0 16,-4 8-1-16,-4 3 1 0,-3 10-1 15,-1 4 1-15,1 7-2 16,-1 7 0-16,8 3-1 16,1 4 1-16,7 7-1 15,8-4 0-15,0-3-1 16,11-11 1-16,1-7-1 15,0-6 1-15,-1-8-1 16,1-10 1-16,3-3 0 16,1-15 0-16,0-6-1 15,-1-8 1-15,1-2 0 16,-9-8 0-16,1 4 0 16,-8 3 0-16,0 7 0 15,-4 0 1-15,0 11-1 16,-4-4 1-16,0 7-1 15,0 4 0-15,4 6 1 16,0-10 0-16,0 11-1 16,0 3 0-16,0-4 0 0,0 1 0 15,0-4 0-15,0 7 0 16,0 0-1-16,0-11 1 16,0 11-1-16,0-7 1 15,4 11 0-15,-4-4 0 16,4 3 0-16,0 4 0 15,4 4 0-15,-4 10 0 16,4-1 0-16,-1 12 0 16,5 10 0-16,4 10 1 15,-1 7-1-15,1 7 0 0,0-7 0 16,-5 14 0-16,-3 7 0 16,0-14 1-16,-12 28 0 15,-4-3 1-15,-3-1 0 16,-9-13 1-16,1-8-1 15,-5-9 1-15,1-8-1 16,-1-11 1-16,5-13-1 16,-9-21 0-16,5 7-2 15,-1-10 1-15,1-15-1 16,7-13 0-16,8-4-1 16,4-3 1-16,12-11-1 15,4 0 1-15,11-13-1 16,5-1 1-16,15 4-4 15,0-7 1-15,12 10-6 16,7 4 1-16,9 6-9 16,-5 8 1-16</inkml:trace>
          <inkml:trace contextRef="#ctx0" brushRef="#br0" timeOffset="42456.1838">6478 240 30 0,'8'-10'15'0,"-4"0"-6"0,0 13 16 15,0 4-23-15,0 3 0 16,4 11 2-16,7 7 0 16,-3 17-5-16,4 1 1 15,7 13 3-15,5 3 0 16,-1 22-1-16,0 10 0 0,-3 7 0 16,-9-4 1-16,-7 4-1 15,-8-21 1-15,-8 17-1 16,-7 1 1-16,-5-1-1 15,-7-6 1-15,-1-11-3 16,1-4 0-16,-8-3-3 16,-4-13 0-16,4-12-12 15,-1-13 0-15</inkml:trace>
          <inkml:trace contextRef="#ctx0" brushRef="#br0" timeOffset="43191.3812">7155 999 42 0,'-4'-7'21'0,"16"17"-21"0,-4-17 27 16,3 7-26-16,5-7 0 0,8 1 0 16,3-1 1-16,4 0-3 15,4-4 1-15,12 4 1 16,0 0 0-16,0 11-1 15,0-8 0-15,-8 4-4 16,-3 4 1-16,-5-1-9 16,-4 4 0-16</inkml:trace>
          <inkml:trace contextRef="#ctx0" brushRef="#br0" timeOffset="43596.1485">7186 1298 37 0,'4'4'18'0,"8"-4"-16"0,-4 0 27 16,4 0-27-16,3 0 0 0,1-4 3 15,7-3 0-15,1 7-6 16,3-3 1-16,8 3 3 15,8 0 1-15,4-4-2 16,4 4 0-16,0-3-1 16,-8-1 0-16,4-3-14 15,-4 0 1-15,-8-3-2 16,-3-4 0-16</inkml:trace>
          <inkml:trace contextRef="#ctx0" brushRef="#br0" timeOffset="21933.139">2527 1107 27 0,'0'3'13'0,"0"-13"-8"16,0 10 18-16,4-7-21 15,-4 7 1-15,8-4 1 16,0 4 0-16,8-7-5 15,-1 7 0-15,5 4 4 16,3-4 0-16,9 0-2 16,3 3 1-16,0-3-1 15,0 4 1-15,4-8-1 16,0 8 0-16,1-4-1 16,3-4 0-16,-4 1 0 15,-4-1 1-15,0 4-1 0,-4-3 0 16,1-4 0-16,-5 7 1 15,-3-4-5-15,-9 4 1 16,-15 0-9-16,4 11 1 16</inkml:trace>
          <inkml:trace contextRef="#ctx0" brushRef="#br0" timeOffset="54886.6629">14071 341 40 0,'-4'11'20'0,"0"-22"-13"15,4 11 25-15,-3 0-30 16,-1 0 1-16,4 4 0 15,0-4 1-15,0 7-5 16,0 0 1-16,4 10 3 16,-4-3 1-16,7 14-2 15,-3-4 0-15,4 8-2 0,-4-5 1 16,4 12-5-16,0-12 0 16,0 1-11-16,-1-7 0 15,17-10-1-15,-5 3 1 16</inkml:trace>
          <inkml:trace contextRef="#ctx0" brushRef="#br0" timeOffset="55036.6356">14036-28 27 0,'0'7'13'0,"20"-7"-43"0,-16 0 22 0</inkml:trace>
          <inkml:trace contextRef="#ctx0" brushRef="#br0" timeOffset="55922.4262">14279 613 36 0,'4'-7'18'0,"11"0"-23"15,-15 7 37-15,12-4-31 16,-4-3 0-16,0 4 2 16,-1-1 0-16,1 1-4 15,4-4 1-15,0-7 2 16,3 7 1-16,1-3-1 16,-4-8 1-16,3-3-2 15,1-3 1-15,0 0 0 16,-1 3 0-16,1 0-1 15,-4 3 1-15,-1 8-1 16,-3 0 1-16,0 3-1 16,0 3 0-16,0 8-1 15,0 3 1-15,-1 0-1 16,1 6 1-16,0 1-1 16,-4 11 0-16,0-4 0 0,0-4 0 15,0 0 0-15,0 1 0 16,-4-1 0-16,3-3 0 15,1 0 0-15,0-4 0 32,4-10 0-32,4-3 0 15,-4-4 0-15,3 0 0 16,-3-3 0-16,4-1 0 16,-4-3 0-16,4-3 1 15,-1 0-1-15,1-1 1 0,-4 4 0 16,7-3 0-16,1 6 0 15,0 4 0-15,-1 4 0 16,1 3 1-16,4 7-1 16,-5 3 0-16,1 1 0 15,0 6 1-15,3 1-1 16,1-5 1-16,-5 5-1 16,5-4 0-16,-4 3-1 15,-1-3 0-15,1-3-3 16,-1-1 0-16,1 0-9 15,-4-3 1-15,0-3-6 16,-1-1 1-16</inkml:trace>
          <inkml:trace contextRef="#ctx0" brushRef="#br0" timeOffset="57033.7042">15812 418 36 0,'8'-7'18'0,"4"-4"-16"0,-8 4 27 15,-1-6-27-15,1-1 1 16,-4 0 2-16,0-7 0 16,-4 7-6-16,-3-10 1 15,-5 6 3-15,0 4 1 16,-3 0-2-16,-5 4 1 15,0 10-2-15,1 3 0 0,-1 4-1 16,-3 11 1-16,-1-1-1 16,1 11 0-16,3 3 0 15,1 8 0-15,7-5 0 16,4-2 0-16,8-4-1 16,8-1 1-16,4-6-1 15,-1-7 1-15,5-7-1 16,4-7 1-16,3-3-2 15,1-8 0-15,-1-6 0 16,1-4 1-16,-5-7-1 16,-3 7 0-16,-4 0 1 15,-1 7 0-15,-7 0 1 16,0 8 0-16,-4-1 0 16,0 0 0-16,-4 7 1 15,4 0 0-15,0 7-1 0,0 0 1 16,4 3 0-16,4 4 0 15,0 0 0-15,3 7 0 16,1 3 0-16,4 7 0 16,-1 8 0-16,1 6 0 15,-4-3-1-15,0 13 1 16,-5 1 0-16,-3 7 1 16,-4 3 0-16,0-7 1 15,-7 0 1-15,-5-7 0 16,-4-7 1-16,-3-6 0 0,-5-8-1 15,1-7 0-15,-5-10-1 16,1-10 0-16,3-8-3 16,5-6 1-16,3-8-1 15,4-9 0-15,9-8-1 16,6-7 1-16,13-3-2 16,11-7 0-16,9 3-3 15,3 7 0-15,16-3-6 16,7 3 0-16,9 4-8 15,-5 3 1-15</inkml:trace>
          <inkml:trace contextRef="#ctx0" brushRef="#br0" timeOffset="58369.9181">16180-153 38 0,'15'-7'19'0,"21"-14"-18"15,-29 14 27-15,1 0-27 16,4 0 1-16,4 4 2 15,-1 0 1-15,5-4-6 16,-1 10 1-16,5-3 3 16,-1 10 0-16,1 4-1 15,-5 4 0-15,-3-1-1 16,0 4 0-16,-8 7 0 16,-1 3 0-16,-7 4 0 15,0 0 0-15,0 3 0 16,0-3 0-16,0 3 0 15,0-3 0-15,4-4-1 0,4 1 1 16,0-5-1-16,4 1 0 16,-5-3 0-16,5-1 0 15,4-7-1-15,-4 1 1 16,7-4 0-16,5 0 0 16,-5-4 0-16,1-3 0 15,3-4 0-15,-3-3 0 16,-5 0 0-16,1-3 1 15,-4 0-1-15,-4-8 0 16,-1 4 0-16,1-3 0 16,-4 3 0-16,4-4 1 0,-8 4-1 15,0 7 0-15,0-7 0 16,0 0 0-16,-8 7 0 16,0 0 1-16,-3 7-1 15,-5 7 1-15,-7 4-1 16,3 10 1-16,4-8-1 15,1 5 1-15,3-4-1 16,0 3 1-16,4 0 0 16,4 1 0-16,4 3-1 15,0 3 1-15,0-3-1 16,4 6 1-16,4 1-1 16,-4-3 1-16,4 2-1 15,-4 5 1-15,-4-1 0 16,-4 0 0-16,-4 4 1 15,0 0 1-15,-3-1 0 0,-5-13 0 16,-4 0 0 0,-3-4 0-16,-8 1-1 0,3-11 1 15,1 0-5-15,3-7 1 16,1-4-6-16,3-3 0 16,5-3-12-16,3-11 0 15</inkml:trace>
          <inkml:trace contextRef="#ctx0" brushRef="#br0" timeOffset="59421.3048">17001-522 28 0,'-4'4'14'0,"4"-8"-1"0,0 4 5 16,0 0-16-16,0 0 1 15,4 4 1-15,-4-4 0 0,0 0-5 16,4 3 1-16,-4 4 3 16,0-7 0-16,4 4 0 15,-4 3 0-15,0 3 0 16,0 4 0-16,0 3 0 15,4-3 0-15,0 4-1 16,-4 3 1-16,0 0-1 16,4 10 0-16,-4 0-1 15,4 11 0-15,-4-4-1 16,4-6 1-16,-4 6-1 16,4 0 1-16,-4 0-1 15,3 4 1-15,-3-7-1 16,4 3 0-16,-4 0 1 15,4 1 0-15,-4-4-1 16,4 3 1-16,-4 0-1 16,4-7 1-16,-4 4-1 0,0 3 0 15,0 1 0-15,0-8 0 16,0 0 0-16,0-3 1 16,0 0-1-16,0 0 0 15,0 0-1-15,0 0 1 16,0-1 0-16,0 5 1 15,-4-8-1-15,4-7 0 16,0 4 0-16,0-3 1 16,0 10-1-16,4-8 1 0,0 5-1 15,0-1 0-15,0 0 0 16,-4-3 0-16,0 4 0 16,0-1 1-16,0-3-1 15,0 0 1-15,0 3-1 16,0 1 1-16,0-1-1 15,0-3 1-15,0 0-1 16,0-4 0-16,0 0 0 16,0-3 0-16,0 0 0 15,0 0 0-15,0 0 0 16,0 0 0-16,0-4 0 16,0 1 0-16,0-1 0 15,0 1 1-15,-4-4-1 16,4 0 0-16,-4 0-4 15,0-4 1-15,-4-3-14 16,0 0 1-16</inkml:trace>
        </inkml:traceGroup>
        <inkml:traceGroup>
          <inkml:annotationXML>
            <emma:emma xmlns:emma="http://www.w3.org/2003/04/emma" version="1.0">
              <emma:interpretation id="{AFDED686-FFE0-409B-9221-F4D7BB080BDD}" emma:medium="tactile" emma:mode="ink">
                <msink:context xmlns:msink="http://schemas.microsoft.com/ink/2010/main" type="inkWord" rotatedBoundingBox="20547,9009 24290,9038 24270,11675 20527,11647"/>
              </emma:interpretation>
              <emma:one-of disjunction-type="recognition" id="oneOf5">
                <emma:interpretation id="interp25" emma:lang="fr-FR" emma:confidence="0">
                  <emma:literal>(A</emma:literal>
                </emma:interpretation>
                <emma:interpretation id="interp26" emma:lang="fr-FR" emma:confidence="0">
                  <emma:literal>(A.</emma:literal>
                </emma:interpretation>
                <emma:interpretation id="interp27" emma:lang="fr-FR" emma:confidence="0">
                  <emma:literal>(Ar..</emma:literal>
                </emma:interpretation>
                <emma:interpretation id="interp28" emma:lang="fr-FR" emma:confidence="0">
                  <emma:literal>(Ai</emma:literal>
                </emma:interpretation>
                <emma:interpretation id="interp29" emma:lang="fr-FR" emma:confidence="0">
                  <emma:literal>(AI</emma:literal>
                </emma:interpretation>
              </emma:one-of>
            </emma:emma>
          </inkml:annotationXML>
          <inkml:trace contextRef="#ctx0" brushRef="#br0" timeOffset="81384.8915">19721 1086 37 0,'-8'7'18'0,"-11"7"-13"0,15-25 18 0,8 4-22 16,-8 7 0-16,8-7 0 15,0 0 1-15,-1 0-2 16,5 1 0-16,0-8 1 16,4-4 1-16,0 8 0 15,-1-8 0-15,5 1 0 16,4-11 1-16,-1 7-1 16,5-7 1-16,-5 1-1 15,1-5 0-15,3 4-1 16,-3 8 1-16,-5-1-1 15,1 3 0-15,4 1-1 0,-5 3 1 16,1 7-1-16,0 4 1 16,-5 3-1-16,1 0 1 15,0 3-1-15,0 7 0 16,-1 11 0-16,1 0 1 16,0 4-1-16,-4 6 0 15,3-3 0-15,-3 0 0 16,0-8 0-16,-4 1 0 15,0 0 0-15,0 4 1 16,-4-8-1-16,0-3 0 16,0-7 0-16,0-4 0 0,4 4 0 15,-4-3 0-15,0-4 0 16,4-7 0-16,0-4 0 16,-1 4 0-16,1-7 0 15,4-3 0-15,-4-4 0 16,4 0 0-16,-4 4 0 15,4-4 0-15,0-3-1 16,-1-1 1-16,1 1 0 16,4 3 0-16,0 4 0 15,3 6 0-15,5 1 0 16,-1-1 1-16,1 4-1 16,-4 0 1-16,-1 4-1 15,5 0 1-15,-4 3 0 16,-1 6 0-16,1 1-1 15,-4 4 1-15,7 6-1 16,-3 1 0-16,-8 6 0 0,0 0 1 16,3 4-2-16,-3 7 1 15,0 0 0-15,0 3 1 16,0-3-2-16,-1-7 0 16,1-4-4-16,12-7 0 15,-1-3-10-15,1-3 0 16</inkml:trace>
          <inkml:trace contextRef="#ctx0" brushRef="#br0" timeOffset="83817.7567">19455 606 37 0,'-12'7'18'0,"4"3"-15"0,4-6 23 16,0-1-24-16,-3 8 0 15,-1-1 1-15,-4 4 1 16,0 3-4-16,1 1 1 16,-5 16 2-16,0 5 1 15,-11 13-2-15,-5 11 1 16,1-1-1-16,-8 18 0 16,12-3-1-16,-1 20 0 15,13 21-1-15,3 8 1 0,16 2-1 16,15 22 0-16,9 0 0 15,3-8 0-15,4-13-4 16,8-7 0-16,4-4-10 16,0 1 0-16</inkml:trace>
          <inkml:trace contextRef="#ctx0" brushRef="#br0" timeOffset="86203.4861">21576 52 37 0,'-7'-6'18'0,"7"-8"-9"0,0 7 17 16,3 0-23-16,-3 0 1 15,-3 0 2-15,3 3 1 16,0 1-8-16,-4-1 0 15,0 4 6-15,0 0 0 16,0 0-2-16,4 4 1 16,0 3-3-16,0 7 1 0,0 0-1 15,0 10 0-15,0 11-1 16,0 7 0-16,4 6 0 16,-4 4 1-16,4-3-1 15,-4 3 1-15,0-6-1 16,0-1 0-16,0-3-2 15,0-4 0-15,0-7-4 16,0-3 1-16,-4-7-6 16,4-4 0-16,0-6-6 15,12-4 1-15</inkml:trace>
          <inkml:trace contextRef="#ctx0" brushRef="#br0" timeOffset="82105.11">19858 1427 37 0,'-4'21'18'0,"4"-25"-9"0,0-3 20 0,0 7-26 16,0 0 0-16,0-7 2 15,4 7 0-15,-4 0-6 16,8-3 1-16,-4 6 4 16,11 1 1-16,-3 3-2 15,0-7 0-15,7 0-1 16,9 0 1-16,11-4-2 16,8-3 1-16,4 11-2 15,15-11 1-15,5 7-1 16,-5-7 1-16,-3 0-1 15,-4 0 1-15,-1 4-1 16,-7-4 0-16,-8 7 0 16,-3 3 1-16,-9 1-3 0,-12 2 1 15,-3 8-6-15,-8 4 1 16,-8-1-11-16,0 4 1 16</inkml:trace>
          <inkml:trace contextRef="#ctx0" brushRef="#br0" timeOffset="85333.2209">21083 661 38 0,'-4'4'19'0,"0"-8"-14"0,4 4 23 15,0 0-28-15,4 0 0 16,-4 0 2-16,4 0 0 0,-4 0-1 15,0 0 0-15,8 4 1 16,-4-1 1-16,4 1 0 16,0-1 0-16,-1 4-1 15,-3 0 1-15,0 0-1 16,0 4 0-16,0-4 0 16,4 0 1-16,-4 3-1 15,0 4 0-15,-4-4 0 16,8 4 0-16,-1 4-1 15,1-1 0-15,0-3-1 16,0 7 1-16,0 0-1 16,0-4 1-16,-1 1-1 15,-3-1 1-15,8-3 0 16,-4 3 1-16,0-3-1 16,-4 4 1-16,3-5-1 0,1 8 1 15,0-3-1 1,-8-1 1-16,12 1-2 0,-4-5 1 15,-1 1-1-15,1-3 1 16,0 6-1-16,-4 1 1 16,4-1 0-16,0 4 0 15,-4 0-1-15,3 0 0 16,1-4 0-16,0 4 1 16,0-4-1-16,0-3 0 15,-4 0 0-15,0-3 0 16,0 2 0-16,-1 1 1 0,-3 7-1 15,0 0 0-15,0 4 0 16,0-1 1 0,0 0-1-16,0 4 0 0,0 3 0 15,0-3 0-15,-3 0 0 16,3 3 0-16,-4 1 0 16,4-11 0-16,0 3 0 15,0-3 0-15,-4 0 0 16,4 0 1-16,-4-1-2 15,0 1 1-15,0 0 0 16,0 0 0-16,4 0 0 16,-4 0 0-16,0-4 0 15,0-3 0-15,0 0 0 16,0 0 0-16,-3 0 0 16,7 0 0-16,-4 3 0 15,0-3 0-15,0 4 0 0,0 2 0 16,0 1 0-16,0 0 0 15,0 7 0-15,-4-4 1 16,4 4-1-16,-3 0 0 16,-1 0 0-16,-4 3 1 15,8-3-1-15,-8-4 0 16,5 4 0-16,-5-3 1 16,0 2-1-16,0-2 0 15,1-1 0-15,3 4 0 16,0-4 0-16,-4 1 0 15,0-4 0-15,1-1 0 0,-1 1-1 16,-4-3 0-16,1 3-8 16,-1-11 1-16,-4 7-12 15,1-3 1-15</inkml:trace>
          <inkml:trace contextRef="#ctx0" brushRef="#br0" timeOffset="86669.8226">21874 153 37 0,'0'-10'18'0,"0"10"-18"0,0 0 29 16,0 0-28-16,0 0 1 15,0 0 1-15,0 0 0 16,4 3-3-16,-4-3 0 15,0 0 3-15,-4 0 1 16,0 4-1-16,-4-1 0 16,-8 15 0-1,1-4 0-15,-1 0-1 16,1 7 0-16,-5-4-1 16,8 0 1-16,4-3-1 15,-3 4 0-15,3-4-1 16,-4-1 1-16,4-6-1 15,0 0 1-15,4 0-1 16,8 0 0-16,-4 0-1 16,0 0 1-16,12 0 0 15,-4 4 0-15,4 3 0 16,3 6 0-16,5-6 0 16,3 7 0-16,5-3 0 15,3-1 1-15,-3 4-1 16,7 3 0-16,-8 1-5 15,1-5 1-15,-9-2-12 16,-7-1 1-16</inkml:trace>
          <inkml:trace contextRef="#ctx0" brushRef="#br0" timeOffset="87195.289">22265 345 40 0,'-4'7'20'0,"8"0"-10"0,-4-7 25 16,0 3-33-16,0-3 1 16,0 0 1-16,8 7 1 15,-4-3-6-15,16-1 0 16,-5-6 4-16,5 3 0 15,3-4-2-15,5-3 1 16,-1 0-6-16,8 4 1 16,-3-4-13-16,-5 10 1 0</inkml:trace>
          <inkml:trace contextRef="#ctx0" brushRef="#br0" timeOffset="87615.1474">22852 52 38 0,'-3'7'19'0,"3"-3"-11"0,-8-4 20 16,8 0-25-16,0 3 0 15,-4 1 2-15,4-1 0 16,0 4-7-16,0 4 1 15,4 6 5-15,-4 4 0 16,8 14-1-16,-5 7 1 16,1 6-1-16,-4 11 1 15,4-6-1-15,0-1 1 0,4 0-4 16,0-3 0-16,-4-8-17 16,-4 8 1-16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00:49.621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CE9CC15-57A8-4D14-BED6-3429D9F5F1B2}" emma:medium="tactile" emma:mode="ink">
          <msink:context xmlns:msink="http://schemas.microsoft.com/ink/2010/main" type="inkDrawing" rotatedBoundingBox="9821,10581 18981,10524 18982,10652 9822,10708" semanticType="underline" shapeName="Other">
            <msink:sourceLink direction="with" ref="{4CE82131-FDD3-4CD6-AE2A-75C877587B04}"/>
          </msink:context>
        </emma:interpretation>
      </emma:emma>
    </inkml:annotationXML>
    <inkml:trace contextRef="#ctx0" brushRef="#br0">-4 68 12 0,'0'7'6'0,"8"-17"0"15,-8 10 7-15,0 0-11 16,0 0 0-16,4 3 0 15,-4-3 1-15,0 0-4 16,4 4 0-16,0-1 3 0,-4-3 0 16,4 4-1-16,-4-4 0 15,4 3 0-15,-4-3 1 16,0 0 0-16,7 0 0 16,1 0-1-16,-4 3 1 15,0 1-1-15,0-4 1 16,4 0 0-16,0 3 0 15,-4-6-1-15,3 3 1 16,-3 3-1-16,0-3 1 0,4-3-1 16,0 3 1-16,0-7-1 15,0 4 0-15,-1-1 0 16,1 4 0-16,0 0 0 16,0-7 0-16,0 4-1 15,-1 3 1-15,1-4-1 16,0 8 0-16,0-4 0 15,0 0 0-15,0 3 0 16,3 1 0-16,5-1 0 16,4-3 0-16,-1 0-1 15,5 0 1-15,-1 0 0 16,5-3 1-16,-5 3-1 16,4 0 0-16,-7-4 0 15,7 4 0-15,-3 4 0 16,-5-1 0-16,-3 1 0 15,0-4 0-15,-1 0 0 16,1 0 0-16,-4 3 0 0,0 0 0 16,-1 4 0-16,1-3 0 15,0-1 0-15,0 1 1 16,-1-4-1-16,1 3 0 16,0 1 0-16,3 3 0 15,1-4 0-15,0-3 0 16,3-3 0-16,-3 3 0 15,4 3 0-15,-5-3 0 16,1-3 0-16,7 3 1 0,1-4-1 16,-5 4 1-16,1 0-1 15,7 4 1-15,-7-4-1 16,0 0 1-16,-1 0-1 16,1 0 1-16,3 3-1 15,-3-3 0-15,3 0 0 16,1-3 1-16,-1 3-1 15,1 0 0-15,-1 0 0 16,1 0 0-16,3 0 0 16,0-4 1-16,-3 4-1 15,-1-3 1-15,1 3-1 16,-1 0 0-16,-3 3 0 16,3-3 1-16,-3 4-1 15,4-4 0-15,3 3 0 16,8-3 0-16,-4-7 0 15,1 7 0-15,-1 0 0 16,0 0 0-16,5 0 0 16,-5 0 0-16,0 0 0 15,-3 0 1-15,-1-7-1 0,0 7 0 16,5 4 0-16,-5-4 0 16,4 0 0-16,-3 0 0 15,-1-4 0-15,1 4 0 16,-5 0 1-16,1 0 0 15,11-3-1-15,-4 3 1 16,1 0-1-16,-1 0 1 16,-4 3-1-16,1 1 1 0,-5-1-2 15,5 1 1-15,-1-4 0 16,0 7 0-16,-3 0 0 16,-1-7 0-16,1 7 0 15,-1-7 0-15,5 0 0 16,-1 0 0-16,0 0 0 15,1 0 0-15,-5 3 0 16,5 1 0-16,3-1 0 16,-4 1 0-16,5-4 0 15,-1 7 0-15,4-4 0 16,1 1 0-16,-5-8 0 16,0 1 1-16,1 3-1 15,3 0 0-15,-4 0 0 16,0-4 0-16,-3 1 0 15,3 6 0-15,0-6-1 16,5-1 1-16,-1 4 1 16,4-3 0-16,-4-1-1 0,0 1 0 15,1-8 0-15,-1 11 1 16,0 0-1-16,0 0 0 16,1 0-1-16,3 0 1 15,0-3 0-15,-4-1 0 16,-4 4-1-16,1 0 1 15,-1-3 0-15,0 6 0 16,1-3 0-16,-1 0 0 16,4-3 0-16,-3-1 0 15,-1 4 0-15,0-7 0 0,4 4 0 16,1 6 1-16,-1-3-1 16,4 0 0-16,-4 4-1 15,4-1 1-15,4 1 0 16,-3-1 0-16,-1 1 0 15,4-4 0-15,0-7 0 16,4 7 1-16,-8-7-1 16,0 0 0-16,4 0 0 15,0 0 1-15,0 3-1 16,0 4 1-16,-3 0-1 16,3 0 0-16,-4-3 0 15,-4 0 0-15,0 3 0 16,-4 3 0-16,1 0-1 15,3 1 1-15,-4-4 0 16,1 0 0-16,-1-4 0 16,0 1 1-16,1-4-1 15,-1 4 1-15,-4-1-1 0,1-3 1 16,7 4-1-16,-4 3 0 16,4 3 0-16,-3-3 0 15,-1 11 0-15,4-8 0 16,-3-3 0-16,-1 4 1 15,4-4-1-15,-3 0 0 16,-1 0 0-16,4-7 0 16,0 7 0-16,4-4 0 15,1 1 0-15,-5 3 0 16,8 0 0-16,0-4 1 16,31 8-1-1,-7-1 0-15,-5-3 0 16,5 4 0-16,-8-1 0 15,-1-3 1-15,-3 0-2 16,0 0 1-16,0 0 0 16,0 0 0-16,-1 0 0 15,5 0 0-15,-4 0 0 16,-4 0 0-16,-4-3 0 16,0 6 0-16,0 1 0 15,0-4 0-15,-4 0 0 16,0 0 0-16,-4 3 0 15,4-6 0-15,4 9 0 16,-4-6 0-16,0 0 0 16,4 0 1-16,0-3-1 15,-4 0 0-15,-4 3 0 16,0-4 0-16,1 1 0 16,-1-1 0-16,0 4 0 0,0-3 0 15,-4 3 0-15,0 0 0 16,5 0 0-16,-5-4 0 15,4 1 0-15,4 3 0 16,0 3 0-16,4-6 0 16,-4-1 0-16,-4 8 1 15,4-8-2-15,0 4 1 16,0 4 0-16,1-4 0 0,-1 3 0 16,0-3 0-16,4 4-1 15,4-4 1-15,-5 0 0 16,1 3 0-16,0-3 0 15,-4 0 1-15,1 4-1 16,-5-8 0-16,0 4 0 16,4-3 0-16,0-4 0 15,0 3 0-15,-4 4 0 16,-4 0 1-16,-3-3-1 16,11-1 0-16,-4 1 0 15,-4-4 1-15,-4 0 0 16,9 3 0-16,-9 1 0 15,4-1 0-15,-4-3-1 16,1 0 1-16,-1 7-1 16,-4 0 1-16,5 0-1 15,-5 4 0-15,1-4-5 16,-5 0 1-16,-11-4-11 16,-20-2 1-16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1:59:59.837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C9EE417-BA4B-48A5-97E7-31FBC25A94DB}" emma:medium="tactile" emma:mode="ink">
          <msink:context xmlns:msink="http://schemas.microsoft.com/ink/2010/main" type="writingRegion" rotatedBoundingBox="1600,9786 3579,10626 2935,12145 955,11306"/>
        </emma:interpretation>
      </emma:emma>
    </inkml:annotationXML>
    <inkml:traceGroup>
      <inkml:annotationXML>
        <emma:emma xmlns:emma="http://www.w3.org/2003/04/emma" version="1.0">
          <emma:interpretation id="{D2BBC1AE-26C7-4D99-8C72-8417BC9F5B2A}" emma:medium="tactile" emma:mode="ink">
            <msink:context xmlns:msink="http://schemas.microsoft.com/ink/2010/main" type="paragraph" rotatedBoundingBox="1600,9786 3579,10626 2935,12145 955,113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1228EB-7CDF-4E0C-8D14-72DCFBE34DDF}" emma:medium="tactile" emma:mode="ink">
              <msink:context xmlns:msink="http://schemas.microsoft.com/ink/2010/main" type="line" rotatedBoundingBox="1600,9786 3579,10626 2935,12145 955,11306"/>
            </emma:interpretation>
          </emma:emma>
        </inkml:annotationXML>
        <inkml:traceGroup>
          <inkml:annotationXML>
            <emma:emma xmlns:emma="http://www.w3.org/2003/04/emma" version="1.0">
              <emma:interpretation id="{36EAF06E-A2C9-4389-A852-4349BF91C0D2}" emma:medium="tactile" emma:mode="ink">
                <msink:context xmlns:msink="http://schemas.microsoft.com/ink/2010/main" type="inkWord" rotatedBoundingBox="1600,9786 3579,10626 2935,12145 955,11306"/>
              </emma:interpretation>
              <emma:one-of disjunction-type="recognition" id="oneOf0">
                <emma:interpretation id="interp0" emma:lang="fr-FR" emma:confidence="0">
                  <emma:literal>à.</emma:literal>
                </emma:interpretation>
                <emma:interpretation id="interp1" emma:lang="fr-FR" emma:confidence="0">
                  <emma:literal>FTP.</emma:literal>
                </emma:interpretation>
                <emma:interpretation id="interp2" emma:lang="fr-FR" emma:confidence="0">
                  <emma:literal>AKE.</emma:literal>
                </emma:interpretation>
                <emma:interpretation id="interp3" emma:lang="fr-FR" emma:confidence="0">
                  <emma:literal>FE.</emma:literal>
                </emma:interpretation>
                <emma:interpretation id="interp4" emma:lang="fr-FR" emma:confidence="0">
                  <emma:literal>IKE.</emma:literal>
                </emma:interpretation>
              </emma:one-of>
            </emma:emma>
          </inkml:annotationXML>
          <inkml:trace contextRef="#ctx0" brushRef="#br0">-78 1406 30 0,'0'-3'15'0,"4"3"-10"16,-4 0 19-16,4-4-23 16,4 8 0-16,0-4 1 15,3 0 1-15,1 0-3 16,4 0 1-16,3 0 1 16,1 3 1-16,11 4-1 15,8-4 1-15,12 8-1 16,4-8 1-16,-4 1-2 15,3-1 1-15,5 4 0 16,11-3 0-16,5-1-1 16,15 1 0-16,0-1-1 15,-4 1 1-15,4 3-1 16,0-4 1-16,11 1-1 0,-3-1 0 16,0 4 1-16,-12-7 0 15,-8 0 0-15,-3-3 1 16,-1-1-1-16,-7-3 0 15,-13 4 0-15,-7-8 1 16,-8 11-5-16,-7-3 0 16,-9-1-12-16,-3 4 0 15</inkml:trace>
          <inkml:trace contextRef="#ctx0" brushRef="#br0" timeOffset="885.9182">434 2158 30 0,'-11'7'15'0,"3"-14"-14"0,4 7 13 15,-8 0-16-15,-3 3 1 0,-5 1-1 16,-7 2 1-16,-1 5 2 15,-11 3 1-15,4 7 0 16,4 3 0-16,3 4 1 16,5 3 0-16,3 1 0 15,5 2 0-15,3 1-1 16,8 0 1-16,4-7-3 16,8-4 1-16,11-6-2 15,5-1 1-15,3-3 0 16,8-7 0-16,1-7 0 15,-5-11 0-15,-4-10 1 16,-3-10 1-16,-5-11 0 16,1-10 0-16,-8-3 0 15,-5-5 0-15,1-2-1 16,-8 10 1-16,0-1-2 16,0 5 1-16,-8 2-1 0,1 8 1 15,3 3-1-15,0 8 0 16,-4 6 0-16,4 3 1 15,0 4-1-15,4 7 0 16,0 7 0-16,4 4 0 16,0 3 0-16,0 3 0 15,-4 1 0-15,4 3 0 16,0 0 0-16,-4 6 1 16,4 12 0-16,0 9 0 15,-1 12 0-15,-3 6 1 16,4 3-1-16,0 1 1 0,8 3-2 15,0-10 0-15,-1-11-4 16,5-7 1-16,0-3-11 16,-1-4 1-16</inkml:trace>
          <inkml:trace contextRef="#ctx0" brushRef="#br0" timeOffset="1801.4012">1037 1879 31 0,'0'-7'15'0,"8"11"-10"0,-8-4 19 16,0 0-22-16,0 0 1 16,0 0 0-16,0 0 1 15,0 0-5-15,0 0 1 16,4 3 2-16,0 1 1 15,-1-1-2-15,-3 1 0 0,0-1-1 16,0 4 1-16,4 0-1 16,0 0 1-16,0 0-1 15,0 0 0-15,0 0 0 16,0 0 0-16,0-4 0 16,0-3 0-16,-4 0 0 15,4 4 1-15,0 6-1 16,-4 4 0-16,0 11 1 15,0 9 0-15,0 8 0 16,-4 10 1-16,0 0-1 16,4 4 0-16,0 0-1 15,0-4 0-15,0-7-2 16,4-3 1-16,0-14-6 16,-4-4 0-16,0-6-6 15,0-5 1-15</inkml:trace>
          <inkml:trace contextRef="#ctx0" brushRef="#br0" timeOffset="2191.5225">884 2572 34 0,'-11'7'17'0,"15"0"-15"16,-4-7 25-16,3-4-26 16,5 4 0-16,4 0 1 15,4 4 0-15,3-4-3 16,-3 3 1-16,7-3 1 16,1 0 0-16,-1 0-11 15,-3 0 0-15,3 7-1 16,1 3 1-16</inkml:trace>
          <inkml:trace contextRef="#ctx0" brushRef="#br0" timeOffset="1336.7926">790 1865 36 0,'-15'11'18'0,"15"6"-16"0,0-10 24 0,0 4-25 16,0-1 0-16,4 11 1 15,0 10 0-15,0 11-3 16,-1 7 1-16,1 6 1 16,0 4 0-16,0 1-1 15,0-1 1-15,0-7-3 16,4-7 0-16,-4-7-9 15,0-10 0-15</inkml:trace>
          <inkml:trace contextRef="#ctx0" brushRef="#br0" timeOffset="2777.709">892 1924 38 0,'-12'-3'19'0,"16"-11"-25"16,0 7 37-16,4 0-29 15,4-3 0-15,7-4 1 16,1-4 0-16,11 1-4 0,1 0 0 15,11-4 2 1,4 7 1-16,-1 7-1 0,5 3 0 16,4 4 0-16,-4 7 0 15,0 4 0-15,-4 6 0 16,-8 1 1-16,-8-1 1 16,-7 0-1-16,-9 4 1 15,1-3-1-15,-20-1 0 16,-12 14 0-16,1 1 0 15,-9-5-1-15,-11 5 0 16,4-4-1-16,-1-14 0 16,5-4-1-16,0-3 0 15,7-7-5-15,1 0 1 0,7-7-10 16,8 0 0-16</inkml:trace>
          <inkml:trace contextRef="#ctx0" brushRef="#br0" timeOffset="3347.7136">1455 2516 24 0,'-11'21'12'0,"-13"3"-2"0,20-17 7 0,4 14-15 16,0 10 1-16,4 8 1 16,4 2 1-16,4 8-6 15,7-4 0-15,5-6 4 16,3-8 0-16,5-10-1 15,-5-11 0-15,0-17 0 16,1-7 0-16,-5-17 0 16,-7-11 1-16,-4 1 0 15,-9 2 1-15,-6 1-1 16,-5 3 1-16,0-3-1 16,-4 10 1-16,-11 7-3 15,-5 11 1-15,-7 3-3 16,0 10 0-16,-12 4-11 15,8 7 0-15,4 4-3 16,3 9 0-16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00:52.308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4E67B4C-82ED-4FDF-A590-740C3EBF142D}" emma:medium="tactile" emma:mode="ink">
          <msink:context xmlns:msink="http://schemas.microsoft.com/ink/2010/main" type="writingRegion" rotatedBoundingBox="9997,11212 21842,10810 21880,11934 10035,12336"/>
        </emma:interpretation>
      </emma:emma>
    </inkml:annotationXML>
    <inkml:traceGroup>
      <inkml:annotationXML>
        <emma:emma xmlns:emma="http://www.w3.org/2003/04/emma" version="1.0">
          <emma:interpretation id="{21FA76A8-519D-446B-8ADD-546DBAF0AB04}" emma:medium="tactile" emma:mode="ink">
            <msink:context xmlns:msink="http://schemas.microsoft.com/ink/2010/main" type="paragraph" rotatedBoundingBox="9997,11212 21842,10810 21880,11934 10035,123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6F9580-D58B-43B5-BEAE-1E948A34D0C0}" emma:medium="tactile" emma:mode="ink">
              <msink:context xmlns:msink="http://schemas.microsoft.com/ink/2010/main" type="line" rotatedBoundingBox="9997,11212 21842,10810 21880,11934 10035,12336"/>
            </emma:interpretation>
          </emma:emma>
        </inkml:annotationXML>
        <inkml:traceGroup>
          <inkml:annotationXML>
            <emma:emma xmlns:emma="http://www.w3.org/2003/04/emma" version="1.0">
              <emma:interpretation id="{5E7E044A-62DB-4D75-AB5F-99BC55BDD9ED}" emma:medium="tactile" emma:mode="ink">
                <msink:context xmlns:msink="http://schemas.microsoft.com/ink/2010/main" type="inkWord" rotatedBoundingBox="15608,11040 19445,10910 19482,12016 15646,12146"/>
              </emma:interpretation>
              <emma:one-of disjunction-type="recognition" id="oneOf0">
                <emma:interpretation id="interp0" emma:lang="fr-FR" emma:confidence="0">
                  <emma:literal>Morón)</emma:literal>
                </emma:interpretation>
                <emma:interpretation id="interp1" emma:lang="fr-FR" emma:confidence="0">
                  <emma:literal>nán)</emma:literal>
                </emma:interpretation>
                <emma:interpretation id="interp2" emma:lang="fr-FR" emma:confidence="0">
                  <emma:literal>Morón.)</emma:literal>
                </emma:interpretation>
                <emma:interpretation id="interp3" emma:lang="fr-FR" emma:confidence="0">
                  <emma:literal>nán.)</emma:literal>
                </emma:interpretation>
                <emma:interpretation id="interp4" emma:lang="fr-FR" emma:confidence="0">
                  <emma:literal>nán..)</emma:literal>
                </emma:interpretation>
              </emma:one-of>
            </emma:emma>
          </inkml:annotationXML>
          <inkml:trace contextRef="#ctx0" brushRef="#br0">8618 2833 36 0,'0'0'18'0,"0"0"-14"0,0 0 19 0,4 3-22 16,-4-3 0-16,4-7 1 15,0 0 1-15,-4 7-3 16,0-7 0-16,4 0 3 16,0 0 0-16,-4 0 0 15,8 0 0-15,-1-7 0 16,5-3 0-16,0 3-1 15,0-7 0-15,-1-3 0 16,5 0 0-16,0 3-1 16,7 3 0-16,-3-3 0 15,-1 4 0-15,1 0 0 16,-1 3 0-16,1 0-1 16,-5 0 1-16,-3 3 0 15,0 1 0-15,0 3-1 16,-4 0 0-16,-1 4 0 0,1-1 1 15,0 4-1-15,-4 0 1 16,4 4-1-16,-4 3 0 16,0 3 0-16,3 4 1 15,-3-4-1-15,0 4 1 16,4 7-1-16,0 0 0 16,-4 10 0-16,0-6 0 15,0-1-1-15,0-3 1 16,-1 0 0-16,1-7 0 15,-4-7 0 1,0-4 0-16,0 1 0 16,0-11 0-16,0-4 0 15,0-6 0-15,0-1-1 16,4-2 1-16,0 2 0 16,4 1 0-16,0-8 0 15,4 1 0-15,-1 0-1 16,5-4 1-16,0 3 0 15,-1 5 0-15,1 2 0 16,0 8 0-16,-1 3 0 16,1 7 0-16,-1 3 0 15,-3 11 0-15,0 4 0 16,0-1 1-16,-1 4-1 16,9 7 0-16,0 6 0 15,-1 1 0-15,12 0 0 16,-7-4 0-16,-1-3-6 0,1-10 1 15,-1-4-10-15,1-7 0 16</inkml:trace>
          <inkml:trace contextRef="#ctx0" brushRef="#br0" timeOffset="822.7225">9999 2130 30 0,'-12'0'15'0,"1"7"-2"0,3-11 11 0,0 8-23 16,-4-1 1-16,-3 4 2 15,-1 4 1-15,0 2-5 16,4 1 0-16,-3 7 4 16,3 7 0-16,-7-4-1 15,3 11 0-15,-4 4-1 16,5 6 0-16,3-3-1 16,4 6 0-16,4 15-1 15,4-1 1-15,8 15-1 16,4-11 1-16,3 0-4 15,9-7 0-15,15-6-4 16,4-8 0-16,4-17-7 0,4-14 0 16</inkml:trace>
          <inkml:trace contextRef="#ctx0" brushRef="#br0" timeOffset="1620.8108">10222 2704 38 0,'-8'7'19'0,"4"3"-19"0,4-13 28 16,0 6-27 0,0-6 0-16,0 3 1 0,0-7 0 15,0 7-2-15,4-11 0 16,0 1 2-16,4-7 1 16,0-1-1-16,3 4 1 15,1-3-1-15,4-8 1 16,0 1-1-16,-1 0 0 15,5-1-2-15,-5 1 1 16,1 3 0-16,0 4 0 16,-1 3-1-16,-3 3 1 0,0 8-1 15,3 3 0-15,-3 7 0 16,0 3 0-16,0 4 0 16,-1 7 0-16,5 0 0 15,0-7 1-15,-5 10-1 16,1 1 0-16,-4-5 0 15,-4-2 0-15,-4 6 0 16,4-10 1-16,-4-3-2 16,0-1 1-16,4-3-1 15,-4-4 1-15,0-3-1 16,8-17 1-16,-1 7-1 16,1-4 1-16,0 3 0 15,0-10 0-15,0 1 0 16,3-1 0-16,1 0 0 0,4-4 1 15,-1 5 0 1,1 2 0-16,0 4-1 0,-1 4 1 16,-3 3 0-16,0 7 0 15,0 3-1-15,-5 8 1 16,1 3-1-16,0 3 0 16,4 0 0-16,-1 1 1 15,1-1-1-15,4 1 1 16,0 6-6-16,-1-3 0 15,1 3-10-15,-1-3 0 16</inkml:trace>
          <inkml:trace contextRef="#ctx0" brushRef="#br0" timeOffset="2027.048">11231 2579 38 0,'-11'10'19'0,"18"-13"-14"0,-3 3 22 16,8 0-26-16,4 3 1 15,7-3 0-15,1 0 0 16,-5-3-3-16,5-1 1 15,3 1 0-15,0 3 1 16,1 0-6-16,3 0 0 16,-4 0-7-16,1 3 0 15</inkml:trace>
          <inkml:trace contextRef="#ctx0" brushRef="#br0" timeOffset="9337.5525">17744 1893 42 0,'-4'0'21'0,"8"0"-19"15,-4 0 29-15,8 4-28 0,0-1 0 16,4 4 1 0,-1 3 1-16,9 1-6 0,7 10 0 15,9 10 4-15,3 7 0 16,0 1-2-16,-8 6 1 15,0 11-1-15,-7-1 1 16,-8 4-1-16,-5 7 0 16,-7 1 0-16,-15 2 1 15,-13 4-1-15,-19 7 0 16,-8-7-1-16,-8-3 0 16,-3-4-12-16,3-3 1 0,12-4-5 15,-19-21 1-15</inkml:trace>
          <inkml:trace contextRef="#ctx0" brushRef="#br0" timeOffset="2717.6335">11967 2443 29 0,'-8'-7'14'0,"20"-4"-6"0,-12 11 17 16,0 0-24-16,0-6 1 15,0 6 0-15,0 0 1 0,0 0-4 16,0 0 1-16,0 0 2 16,0 0 1-16,0 0 0 15,0 0 0-15,0 0-1 16,0 0 1-16,0 0-2 15,4-7 1-15,-4 7-1 16,3-7 1-16,1-4-2 16,-4 4 0-16,0 0 0 15,0 7 0-15,0-10 1 16,0 3 0-16,0 7 0 16,0 3 1-16,0-3 0 15,0 0 0-15,0 0-1 16,0 7 1-16,0 4-1 15,0-1 0-15,0 8-1 16,-4 2 1-16,4 5 0 16,0 3 0-16,0-1-1 0,0 5 0 15,0 3 0 1,0-1 1-16,4 12-2 0,0-12 1 16,0-6-5-16,0-7 0 15,0-7-10-15,0-7 0 16</inkml:trace>
          <inkml:trace contextRef="#ctx0" brushRef="#br0" timeOffset="3377.4882">12413 2095 36 0,'7'3'18'0,"1"-23"-14"0,0 20 20 0,0 3-23 16,8-3 1-16,-5 10 1 15,1-6 1-15,4 3-4 16,3 7 1-16,-3 3 2 15,3 4 1-15,-3 7-1 16,0 7 1-16,-4 3-1 16,-1 11 0-16,-3-1-2 15,-4 1 1-15,-4 0-1 16,0 7 0-16,-4-4-1 16,-8 3 0-16,1 1 0 15,-5-7 0-15,-4-11-3 16,-3 0 1-16,3-3-8 15,-3-14 1-15,3-7-6 16,5-4 1-16</inkml:trace>
          <inkml:trace contextRef="#ctx0" brushRef="#br0" timeOffset="3858.8373">13136 2464 39 0,'-11'10'19'0,"15"-10"-19"16,-4 0 31-16,3 0-31 15,5 0 1-15,0-3-1 0,0-1 0 16,4 1 0 0,-5-1 0-16,1 1-1 0,0-1 0 15,4 4-10-15,-4 0 1 16,3 4-1-16,1-1 1 15</inkml:trace>
          <inkml:trace contextRef="#ctx0" brushRef="#br0" timeOffset="4158.9576">13449 2439 38 0,'4'7'19'0,"4"4"-21"16,-4-8 36-16,0 1-34 15,0-1 1-15,0 1-1 16,0-1 1-16,0-3-6 16,3 0 1-16,-3 0-7 15,4 0 1-15</inkml:trace>
          <inkml:trace contextRef="#ctx0" brushRef="#br0" timeOffset="7550.5161">16415 2071 34 0,'11'-14'17'0,"-7"21"-11"0,-4 0 18 16,4 3-23-16,-4-3 0 15,0 0 0-15,0 3 1 16,-4 4-2-16,0 0 0 16,-4 4 1-16,-3-1 0 15,-1 0 0-15,-4 1 0 16,-3 3-1-16,-5 0 1 15,1-4-1-15,-8 0 1 16,-1 4 0-16,1-7 0 16,0 0 1-16,3 0 0 0,9-4-1 15,3 1 1-15,4-1-1 16,4 1 1-16,8-4-1 16,12 0 1-16,4 0-2 15,7 0 0-15,1 0 0 16,-1-1 1-16,5 5-1 15,-1-1 1-15,4 4-1 16,1 4 1-16,-1 3-2 16,0-8 0-16,1 1-12 15,-5 0 0-15,-4 0-1 16,1 0 1-16</inkml:trace>
          <inkml:trace contextRef="#ctx0" brushRef="#br0" timeOffset="8467.9046">16770 2533 36 0,'12'-10'18'0,"16"-11"-14"16,-17 14 26-16,1-3-30 15,4-1 1-15,3 1 0 16,5 3 0-16,3 0-2 0,4 0 1 16,1 3-1-16,3 4 0 15,-4 4-11-15,1-1 1 16</inkml:trace>
          <inkml:trace contextRef="#ctx0" brushRef="#br0" timeOffset="8272.3497">16911 2255 44 0,'-8'3'22'0,"1"8"-29"0,7-8 43 0,0 1-36 16,0 13 1-16,0-3-1 15,4 4 1-15,-1 2-1 16,5 8 0-16,0 0-1 15,0 3 0-15,-4-3-4 16,0-3 1-16,0-8-8 16,-4 0 1-16</inkml:trace>
          <inkml:trace contextRef="#ctx0" brushRef="#br0" timeOffset="8858.7985">17490 2116 50 0,'-4'21'25'0,"4"-4"-26"16,0-10 41-16,0 10-39 16,0-3 1-16,0 18 0 15,0 2 1-15,0 12-4 16,4-1 0-16,0 0 2 0,4-7 0 16,-1 4-8-16,5-4 1 15,0-3-10-15,4-7 1 16</inkml:trace>
          <inkml:trace contextRef="#ctx0" brushRef="#br0" timeOffset="4488.5605">13700 2471 37 0,'15'7'18'0,"1"-4"-20"16,-8-3 28-16,0 0-26 15,7 0 0-15,-3 0-1 16,0 4 1-16,-1-1-10 15,-3 1 1-15</inkml:trace>
          <inkml:trace contextRef="#ctx0" brushRef="#br0" timeOffset="5389.6931">14447 2011 42 0,'-4'-10'21'0,"0"7"-20"15,4 3 33-15,-4 0-31 16,0 6 0-16,0 5 2 16,-7 3 1-16,-1 10-7 15,-4 7 0-15,-3 4 4 16,-5 17 1-16,1 4-2 16,-13 17 0-16,13-3-1 15,3 13 0-15,9 4-1 16,7 4 0-16,12-15-1 0,15-6 1 15,12-14-7-15,4-11 1 16,1-14-10-16,10-10 1 16</inkml:trace>
          <inkml:trace contextRef="#ctx0" brushRef="#br0" timeOffset="6245.6534">14455 2599 36 0,'-4'7'18'0,"4"-3"-14"0,0-4 20 16,4-7-22-16,0 0 0 15,3 0 2-15,1 0 0 16,0-3-4-16,4-4 1 16,0-4 3-16,3-3 0 31,9-10 0-31,3 3 0 15,-4 4-2-15,1 7 1 0,-4-1-2 16,-1 8 1-16,1-1-2 16,-5 11 1-16,1 0-1 15,0 0 0-15,-5 7 0 16,1 7 1-16,-4 4-1 16,0-1 0-16,0 4 0 15,-5 0 0-15,1 0 0 16,-4-4 0-16,0-3-1 15,-4-4 1-15,4 1-1 16,0-4 1-16,0-4-1 16,8 1 1-16,0-4-1 15,-8 0 1-15,8-7-1 16,0-7 1-16,0 0 0 16,3-4 0-16,1 1 0 15,4 0 0-15,-1-1 0 16,-3 4 1-16,4-3 0 0,3 3 0 15,-7 0 0-15,0 7 0 16,-1 4 0-16,5 3 1 16,-4 7-2-16,0 3 1 15,-5 4-1-15,5 3 1 16,-4 4-1-16,4 4 1 16,-1-1-1-16,1-7 0 15,4 1-4-15,-1 3 1 16,5 0-13-16,0-4 1 15,3-7-1-15,-3 8 1 16</inkml:trace>
          <inkml:trace contextRef="#ctx0" brushRef="#br0" timeOffset="6666.0322">15331 2499 42 0,'4'3'21'0,"11"-10"-26"0,1 4 40 15,4 3-35-15,19 0 0 16,-4 0 0-16,4 0 0 0,-4 0-5 16,1 3 1-16,-1 1-7 15,8-1 0-15</inkml:trace>
          <inkml:trace contextRef="#ctx0" brushRef="#br0" timeOffset="7086.9776">15969 2175 45 0,'-4'7'22'0,"15"17"-22"0,-11-17 38 16,4 4-37-16,4 10 1 0,-4 3-1 15,4 4 1-15,0 3-3 16,-4 0 1-16,-1 8-3 16,1-1 1-16,-4-10-12 15,8 0 1-15</inkml:trace>
        </inkml:traceGroup>
        <inkml:traceGroup>
          <inkml:annotationXML>
            <emma:emma xmlns:emma="http://www.w3.org/2003/04/emma" version="1.0">
              <emma:interpretation id="{BAEF6BF4-5B00-41CB-8AAE-652A64D1AECF}" emma:medium="tactile" emma:mode="ink">
                <msink:context xmlns:msink="http://schemas.microsoft.com/ink/2010/main" type="inkWord" rotatedBoundingBox="21383,10884 21844,10869 21868,11555 21406,11571"/>
              </emma:interpretation>
              <emma:one-of disjunction-type="recognition" id="oneOf1">
                <emma:interpretation id="interp5" emma:lang="fr-FR" emma:confidence="0">
                  <emma:literal>x</emma:literal>
                </emma:interpretation>
                <emma:interpretation id="interp6" emma:lang="fr-FR" emma:confidence="0">
                  <emma:literal>X</emma:literal>
                </emma:interpretation>
                <emma:interpretation id="interp7" emma:lang="fr-FR" emma:confidence="0">
                  <emma:literal>a</emma:literal>
                </emma:interpretation>
                <emma:interpretation id="interp8" emma:lang="fr-FR" emma:confidence="0">
                  <emma:literal>&gt;</emma:literal>
                </emma:interpretation>
                <emma:interpretation id="interp9" emma:lang="fr-FR" emma:confidence="0">
                  <emma:literal>y</emma:literal>
                </emma:interpretation>
              </emma:one-of>
            </emma:emma>
          </inkml:annotationXML>
          <inkml:trace contextRef="#ctx0" brushRef="#br0" timeOffset="14803.1376">20011 1872 36 0,'-8'0'18'0,"16"-10"-10"0,-8 10 20 0,4-4-25 15,-1 1 1-15,5-1 2 16,0 1 1-16,4 3-9 15,4 3 1-15,3 4 5 16,5 7 0-16,3 4-2 16,0 3 1-16,9 6-2 15,-5 12 1-15,0-5-1 16,4 8 0-16,-7 0-1 16,-5 3 0-16,1-7 0 15,-5-3 1-15,-7-7-1 16,4 0 0-16,-8-4 0 15,-1-6 1-15,5-4-1 16,-4-1 1-16,-4-2-1 16,-4-1 1-16,4 1-1 0,0-8 0 15,-4 1 0-15,0-1 0 16,0 1 0-16,0-4 0 16,0-4 0-16,0-3 0 15,-4-7 0-15,0-7 0 16,0 4 0-16,0-7 0 15,-4-4 0-15,-7 7 0 16,3 0 0-16,-4 4 1 16,-3 6-1-16,-5 1 1 15,-3 3-1-15,3 3 0 16,-3 4 0-16,0 7 1 16,-1 7-1-16,-3 4 0 0,-1 6 0 15,1 4 1-15,4 3-1 16,-1 1 0-16,5-1 0 15,3 0 0-15,9 0-1 16,3 1 1-16,4-11-2 16,12 0 1-16,3-8-8 15,9-2 1-15,7-4-8 16,1-4 0-16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10-04T02:00:49.621"/>
    </inkml:context>
    <inkml:brush xml:id="br0">
      <inkml:brushProperty name="width" value="0.15" units="cm"/>
      <inkml:brushProperty name="height" value="0.1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ECC097-DD3E-4A3C-ABBD-647C737E85A3}" emma:medium="tactile" emma:mode="ink">
          <msink:context xmlns:msink="http://schemas.microsoft.com/ink/2010/main" type="inkDrawing" rotatedBoundingBox="9821,10581 18981,10524 18982,10652 9822,10708" semanticType="underline" shapeName="Other">
            <msink:sourceLink direction="with" ref="{5E1FC780-C9CA-46B3-930A-7183A9314EA7}"/>
          </msink:context>
        </emma:interpretation>
      </emma:emma>
    </inkml:annotationXML>
    <inkml:trace contextRef="#ctx0" brushRef="#br0">-4 68 12 0,'0'7'6'0,"8"-17"0"15,-8 10 7-15,0 0-11 16,0 0 0-16,4 3 0 15,-4-3 1-15,0 0-4 16,4 4 0-16,0-1 3 0,-4-3 0 16,4 4-1-16,-4-4 0 15,4 3 0-15,-4-3 1 16,0 0 0-16,7 0 0 16,1 0-1-16,-4 3 1 15,0 1-1-15,0-4 1 16,4 0 0-16,0 3 0 15,-4-6-1-15,3 3 1 16,-3 3-1-16,0-3 1 0,4-3-1 16,0 3 1-16,0-7-1 15,0 4 0-15,-1-1 0 16,1 4 0-16,0 0 0 16,0-7 0-16,0 4-1 15,-1 3 1-15,1-4-1 16,0 8 0-16,0-4 0 15,0 0 0-15,0 3 0 16,3 1 0-16,5-1 0 16,4-3 0-16,-1 0-1 15,5 0 1-15,-1 0 0 16,5-3 1-16,-5 3-1 16,4 0 0-16,-7-4 0 15,7 4 0-15,-3 4 0 16,-5-1 0-16,-3 1 0 15,0-4 0-15,-1 0 0 16,1 0 0-16,-4 3 0 0,0 0 0 16,-1 4 0-16,1-3 0 15,0-1 0-15,0 1 1 16,-1-4-1-16,1 3 0 16,0 1 0-16,3 3 0 15,1-4 0-15,0-3 0 16,3-3 0-16,-3 3 0 15,4 3 0-15,-5-3 0 16,1-3 0-16,7 3 1 0,1-4-1 16,-5 4 1-16,1 0-1 15,7 4 1-15,-7-4-1 16,0 0 1-16,-1 0-1 16,1 0 1-16,3 3-1 15,-3-3 0-15,3 0 0 16,1-3 1-16,-1 3-1 15,1 0 0-15,-1 0 0 16,1 0 0-16,3 0 0 16,0-4 1-16,-3 4-1 15,-1-3 1-15,1 3-1 16,-1 0 0-16,-3 3 0 16,3-3 1-16,-3 4-1 15,4-4 0-15,3 3 0 16,8-3 0-16,-4-7 0 15,1 7 0-15,-1 0 0 16,0 0 0-16,5 0 0 16,-5 0 0-16,0 0 0 15,-3 0 1-15,-1-7-1 0,0 7 0 16,5 4 0-16,-5-4 0 16,4 0 0-16,-3 0 0 15,-1-4 0-15,1 4 0 16,-5 0 1-16,1 0 0 15,11-3-1-15,-4 3 1 16,1 0-1-16,-1 0 1 16,-4 3-1-16,1 1 1 0,-5-1-2 15,5 1 1-15,-1-4 0 16,0 7 0-16,-3 0 0 16,-1-7 0-16,1 7 0 15,-1-7 0-15,5 0 0 16,-1 0 0-16,0 0 0 15,1 0 0-15,-5 3 0 16,5 1 0-16,3-1 0 16,-4 1 0-16,5-4 0 15,-1 7 0-15,4-4 0 16,1 1 0-16,-5-8 0 16,0 1 1-16,1 3-1 15,3 0 0-15,-4 0 0 16,0-4 0-16,-3 1 0 15,3 6 0-15,0-6-1 16,5-1 1-16,-1 4 1 16,4-3 0-16,-4-1-1 0,0 1 0 15,1-8 0-15,-1 11 1 16,0 0-1-16,0 0 0 16,1 0-1-16,3 0 1 15,0-3 0-15,-4-1 0 16,-4 4-1-16,1 0 1 15,-1-3 0-15,0 6 0 16,1-3 0-16,-1 0 0 16,4-3 0-16,-3-1 0 15,-1 4 0-15,0-7 0 0,4 4 0 16,1 6 1-16,-1-3-1 16,4 0 0-16,-4 4-1 15,4-1 1-15,4 1 0 16,-3-1 0-16,-1 1 0 15,4-4 0-15,0-7 0 16,4 7 1-16,-8-7-1 16,0 0 0-16,4 0 0 15,0 0 1-15,0 3-1 16,0 4 1-16,-3 0-1 16,3 0 0-16,-4-3 0 15,-4 0 0-15,0 3 0 16,-4 3 0-16,1 0-1 15,3 1 1-15,-4-4 0 16,1 0 0-16,-1-4 0 16,0 1 1-16,1-4-1 15,-1 4 1-15,-4-1-1 0,1-3 1 16,7 4-1-16,-4 3 0 16,4 3 0-16,-3-3 0 15,-1 11 0-15,4-8 0 16,-3-3 0-16,-1 4 1 15,4-4-1-15,-3 0 0 16,-1 0 0-16,4-7 0 16,0 7 0-16,4-4 0 15,1 1 0-15,-5 3 0 16,8 0 0-16,0-4 1 16,31 8-1-1,-7-1 0-15,-5-3 0 16,5 4 0-16,-8-1 0 15,-1-3 1-15,-3 0-2 16,0 0 1-16,0 0 0 16,0 0 0-16,-1 0 0 15,5 0 0-15,-4 0 0 16,-4 0 0-16,-4-3 0 16,0 6 0-16,0 1 0 15,0-4 0-15,-4 0 0 16,0 0 0-16,-4 3 0 15,4-6 0-15,4 9 0 16,-4-6 0-16,0 0 0 16,4 0 1-16,0-3-1 15,-4 0 0-15,-4 3 0 16,0-4 0-16,1 1 0 16,-1-1 0-16,0 4 0 0,0-3 0 15,-4 3 0-15,0 0 0 16,5 0 0-16,-5-4 0 15,4 1 0-15,4 3 0 16,0 3 0-16,4-6 0 16,-4-1 0-16,-4 8 1 15,4-8-2-15,0 4 1 16,0 4 0-16,1-4 0 0,-1 3 0 16,0-3 0-16,4 4-1 15,4-4 1-15,-5 0 0 16,1 3 0-16,0-3 0 15,-4 0 1-15,1 4-1 16,-5-8 0-16,0 4 0 16,4-3 0-16,0-4 0 15,0 3 0-15,-4 4 0 16,-4 0 1-16,-3-3-1 16,11-1 0-16,-4 1 0 15,-4-4 1-15,-4 0 0 16,9 3 0-16,-9 1 0 15,4-1 0-15,-4-3-1 16,1 0 1-16,-1 7-1 16,-4 0 1-16,5 0-1 15,-5 4 0-15,1-4-5 16,-5 0 1-16,-11-4-11 16,-20-2 1-16</inkml:trace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6AF28-003F-40CC-A9E9-9FB981689423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F29A51-8DD8-471F-AA43-A281893B2B5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78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F29A51-8DD8-471F-AA43-A281893B2B5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07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04CE7-4C6B-4251-977C-81398C530092}" type="datetimeFigureOut">
              <a:rPr lang="en-US" smtClean="0"/>
              <a:pPr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49E9F7-DE7F-4AF4-AA90-836BEBD35157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82.xml"/><Relationship Id="rId13" Type="http://schemas.openxmlformats.org/officeDocument/2006/relationships/image" Target="../media/image7.emf"/><Relationship Id="rId18" Type="http://schemas.openxmlformats.org/officeDocument/2006/relationships/customXml" Target="../ink/ink87.xml"/><Relationship Id="rId3" Type="http://schemas.openxmlformats.org/officeDocument/2006/relationships/image" Target="../media/image9.emf"/><Relationship Id="rId21" Type="http://schemas.openxmlformats.org/officeDocument/2006/relationships/image" Target="../media/image12.emf"/><Relationship Id="rId7" Type="http://schemas.openxmlformats.org/officeDocument/2006/relationships/image" Target="../media/image3.emf"/><Relationship Id="rId12" Type="http://schemas.openxmlformats.org/officeDocument/2006/relationships/customXml" Target="../ink/ink84.xml"/><Relationship Id="rId17" Type="http://schemas.openxmlformats.org/officeDocument/2006/relationships/image" Target="../media/image4.emf"/><Relationship Id="rId25" Type="http://schemas.openxmlformats.org/officeDocument/2006/relationships/image" Target="../media/image14.emf"/><Relationship Id="rId2" Type="http://schemas.openxmlformats.org/officeDocument/2006/relationships/customXml" Target="../ink/ink79.xml"/><Relationship Id="rId16" Type="http://schemas.openxmlformats.org/officeDocument/2006/relationships/customXml" Target="../ink/ink86.xml"/><Relationship Id="rId20" Type="http://schemas.openxmlformats.org/officeDocument/2006/relationships/customXml" Target="../ink/ink8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1.xml"/><Relationship Id="rId11" Type="http://schemas.openxmlformats.org/officeDocument/2006/relationships/image" Target="../media/image10.emf"/><Relationship Id="rId24" Type="http://schemas.openxmlformats.org/officeDocument/2006/relationships/customXml" Target="../ink/ink90.xml"/><Relationship Id="rId5" Type="http://schemas.openxmlformats.org/officeDocument/2006/relationships/image" Target="../media/image2.emf"/><Relationship Id="rId15" Type="http://schemas.openxmlformats.org/officeDocument/2006/relationships/image" Target="../media/image8.emf"/><Relationship Id="rId23" Type="http://schemas.openxmlformats.org/officeDocument/2006/relationships/image" Target="../media/image13.emf"/><Relationship Id="rId10" Type="http://schemas.openxmlformats.org/officeDocument/2006/relationships/customXml" Target="../ink/ink83.xml"/><Relationship Id="rId19" Type="http://schemas.openxmlformats.org/officeDocument/2006/relationships/image" Target="../media/image11.emf"/><Relationship Id="rId4" Type="http://schemas.openxmlformats.org/officeDocument/2006/relationships/customXml" Target="../ink/ink80.xml"/><Relationship Id="rId9" Type="http://schemas.openxmlformats.org/officeDocument/2006/relationships/image" Target="../media/image6.emf"/><Relationship Id="rId14" Type="http://schemas.openxmlformats.org/officeDocument/2006/relationships/customXml" Target="../ink/ink85.xml"/><Relationship Id="rId22" Type="http://schemas.openxmlformats.org/officeDocument/2006/relationships/customXml" Target="../ink/ink8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9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3.xml"/><Relationship Id="rId5" Type="http://schemas.openxmlformats.org/officeDocument/2006/relationships/image" Target="../media/image16.emf"/><Relationship Id="rId4" Type="http://schemas.openxmlformats.org/officeDocument/2006/relationships/customXml" Target="../ink/ink9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9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98.xml"/><Relationship Id="rId3" Type="http://schemas.openxmlformats.org/officeDocument/2006/relationships/image" Target="../media/image110.emf"/><Relationship Id="rId7" Type="http://schemas.openxmlformats.org/officeDocument/2006/relationships/image" Target="../media/image310.emf"/><Relationship Id="rId2" Type="http://schemas.openxmlformats.org/officeDocument/2006/relationships/customXml" Target="../ink/ink9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7.xml"/><Relationship Id="rId5" Type="http://schemas.openxmlformats.org/officeDocument/2006/relationships/image" Target="../media/image210.emf"/><Relationship Id="rId4" Type="http://schemas.openxmlformats.org/officeDocument/2006/relationships/customXml" Target="../ink/ink96.xml"/><Relationship Id="rId9" Type="http://schemas.openxmlformats.org/officeDocument/2006/relationships/image" Target="../media/image41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emf"/><Relationship Id="rId7" Type="http://schemas.openxmlformats.org/officeDocument/2006/relationships/image" Target="../media/image310.emf"/><Relationship Id="rId2" Type="http://schemas.openxmlformats.org/officeDocument/2006/relationships/customXml" Target="../ink/ink9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1.xml"/><Relationship Id="rId5" Type="http://schemas.openxmlformats.org/officeDocument/2006/relationships/image" Target="../media/image510.emf"/><Relationship Id="rId4" Type="http://schemas.openxmlformats.org/officeDocument/2006/relationships/customXml" Target="../ink/ink100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5.xml"/><Relationship Id="rId13" Type="http://schemas.openxmlformats.org/officeDocument/2006/relationships/image" Target="../media/image111.emf"/><Relationship Id="rId18" Type="http://schemas.openxmlformats.org/officeDocument/2006/relationships/image" Target="../media/image130.emf"/><Relationship Id="rId3" Type="http://schemas.openxmlformats.org/officeDocument/2006/relationships/image" Target="../media/image610.emf"/><Relationship Id="rId7" Type="http://schemas.openxmlformats.org/officeDocument/2006/relationships/image" Target="../media/image80.emf"/><Relationship Id="rId12" Type="http://schemas.openxmlformats.org/officeDocument/2006/relationships/customXml" Target="../ink/ink107.xml"/><Relationship Id="rId17" Type="http://schemas.openxmlformats.org/officeDocument/2006/relationships/customXml" Target="../ink/ink110.xml"/><Relationship Id="rId2" Type="http://schemas.openxmlformats.org/officeDocument/2006/relationships/customXml" Target="../ink/ink102.xml"/><Relationship Id="rId16" Type="http://schemas.openxmlformats.org/officeDocument/2006/relationships/image" Target="../media/image12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4.xml"/><Relationship Id="rId11" Type="http://schemas.openxmlformats.org/officeDocument/2006/relationships/image" Target="../media/image100.emf"/><Relationship Id="rId5" Type="http://schemas.openxmlformats.org/officeDocument/2006/relationships/image" Target="../media/image74.emf"/><Relationship Id="rId15" Type="http://schemas.openxmlformats.org/officeDocument/2006/relationships/customXml" Target="../ink/ink109.xml"/><Relationship Id="rId10" Type="http://schemas.openxmlformats.org/officeDocument/2006/relationships/customXml" Target="../ink/ink106.xml"/><Relationship Id="rId4" Type="http://schemas.openxmlformats.org/officeDocument/2006/relationships/customXml" Target="../ink/ink103.xml"/><Relationship Id="rId9" Type="http://schemas.openxmlformats.org/officeDocument/2006/relationships/image" Target="../media/image90.emf"/><Relationship Id="rId14" Type="http://schemas.openxmlformats.org/officeDocument/2006/relationships/customXml" Target="../ink/ink10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customXml" Target="../ink/ink1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customXml" Target="../ink/ink1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emf"/><Relationship Id="rId7" Type="http://schemas.openxmlformats.org/officeDocument/2006/relationships/image" Target="../media/image170.emf"/><Relationship Id="rId2" Type="http://schemas.openxmlformats.org/officeDocument/2006/relationships/customXml" Target="../ink/ink1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5.xml"/><Relationship Id="rId5" Type="http://schemas.openxmlformats.org/officeDocument/2006/relationships/image" Target="../media/image160.emf"/><Relationship Id="rId4" Type="http://schemas.openxmlformats.org/officeDocument/2006/relationships/customXml" Target="../ink/ink1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9.xml"/><Relationship Id="rId13" Type="http://schemas.openxmlformats.org/officeDocument/2006/relationships/image" Target="../media/image21.emf"/><Relationship Id="rId3" Type="http://schemas.openxmlformats.org/officeDocument/2006/relationships/image" Target="../media/image180.emf"/><Relationship Id="rId7" Type="http://schemas.openxmlformats.org/officeDocument/2006/relationships/image" Target="../media/image20.emf"/><Relationship Id="rId12" Type="http://schemas.openxmlformats.org/officeDocument/2006/relationships/customXml" Target="../ink/ink121.xml"/><Relationship Id="rId2" Type="http://schemas.openxmlformats.org/officeDocument/2006/relationships/customXml" Target="../ink/ink11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8.xml"/><Relationship Id="rId11" Type="http://schemas.openxmlformats.org/officeDocument/2006/relationships/image" Target="../media/image28.emf"/><Relationship Id="rId5" Type="http://schemas.openxmlformats.org/officeDocument/2006/relationships/image" Target="../media/image190.emf"/><Relationship Id="rId15" Type="http://schemas.openxmlformats.org/officeDocument/2006/relationships/image" Target="../media/image22.emf"/><Relationship Id="rId10" Type="http://schemas.openxmlformats.org/officeDocument/2006/relationships/customXml" Target="../ink/ink120.xml"/><Relationship Id="rId4" Type="http://schemas.openxmlformats.org/officeDocument/2006/relationships/customXml" Target="../ink/ink117.xml"/><Relationship Id="rId9" Type="http://schemas.openxmlformats.org/officeDocument/2006/relationships/image" Target="../media/image27.emf"/><Relationship Id="rId14" Type="http://schemas.openxmlformats.org/officeDocument/2006/relationships/customXml" Target="../ink/ink1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8" Type="http://schemas.openxmlformats.org/officeDocument/2006/relationships/customXml" Target="../ink/ink126.xml"/><Relationship Id="rId26" Type="http://schemas.openxmlformats.org/officeDocument/2006/relationships/customXml" Target="../ink/ink130.xml"/><Relationship Id="rId39" Type="http://schemas.openxmlformats.org/officeDocument/2006/relationships/image" Target="../media/image37.emf"/><Relationship Id="rId51" Type="http://schemas.openxmlformats.org/officeDocument/2006/relationships/image" Target="../media/image43.emf"/><Relationship Id="rId3" Type="http://schemas.openxmlformats.org/officeDocument/2006/relationships/image" Target="../media/image29.emf"/><Relationship Id="rId21" Type="http://schemas.openxmlformats.org/officeDocument/2006/relationships/image" Target="../media/image24.emf"/><Relationship Id="rId34" Type="http://schemas.openxmlformats.org/officeDocument/2006/relationships/customXml" Target="../ink/ink134.xml"/><Relationship Id="rId42" Type="http://schemas.openxmlformats.org/officeDocument/2006/relationships/customXml" Target="../ink/ink138.xml"/><Relationship Id="rId47" Type="http://schemas.openxmlformats.org/officeDocument/2006/relationships/image" Target="../media/image41.emf"/><Relationship Id="rId50" Type="http://schemas.openxmlformats.org/officeDocument/2006/relationships/customXml" Target="../ink/ink142.xml"/><Relationship Id="rId17" Type="http://schemas.openxmlformats.org/officeDocument/2006/relationships/image" Target="../media/image19.emf"/><Relationship Id="rId25" Type="http://schemas.openxmlformats.org/officeDocument/2006/relationships/image" Target="../media/image26.emf"/><Relationship Id="rId33" Type="http://schemas.openxmlformats.org/officeDocument/2006/relationships/image" Target="../media/image33.emf"/><Relationship Id="rId38" Type="http://schemas.openxmlformats.org/officeDocument/2006/relationships/customXml" Target="../ink/ink136.xml"/><Relationship Id="rId46" Type="http://schemas.openxmlformats.org/officeDocument/2006/relationships/customXml" Target="../ink/ink140.xml"/><Relationship Id="rId2" Type="http://schemas.openxmlformats.org/officeDocument/2006/relationships/customXml" Target="../ink/ink123.xml"/><Relationship Id="rId16" Type="http://schemas.openxmlformats.org/officeDocument/2006/relationships/customXml" Target="../ink/ink125.xml"/><Relationship Id="rId20" Type="http://schemas.openxmlformats.org/officeDocument/2006/relationships/customXml" Target="../ink/ink127.xml"/><Relationship Id="rId29" Type="http://schemas.openxmlformats.org/officeDocument/2006/relationships/image" Target="../media/image31.emf"/><Relationship Id="rId41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4" Type="http://schemas.openxmlformats.org/officeDocument/2006/relationships/customXml" Target="../ink/ink129.xml"/><Relationship Id="rId32" Type="http://schemas.openxmlformats.org/officeDocument/2006/relationships/customXml" Target="../ink/ink133.xml"/><Relationship Id="rId37" Type="http://schemas.openxmlformats.org/officeDocument/2006/relationships/image" Target="../media/image36.emf"/><Relationship Id="rId40" Type="http://schemas.openxmlformats.org/officeDocument/2006/relationships/customXml" Target="../ink/ink137.xml"/><Relationship Id="rId45" Type="http://schemas.openxmlformats.org/officeDocument/2006/relationships/image" Target="../media/image40.emf"/><Relationship Id="rId53" Type="http://schemas.openxmlformats.org/officeDocument/2006/relationships/image" Target="../media/image44.emf"/><Relationship Id="rId15" Type="http://schemas.openxmlformats.org/officeDocument/2006/relationships/image" Target="../media/image35.emf"/><Relationship Id="rId23" Type="http://schemas.openxmlformats.org/officeDocument/2006/relationships/image" Target="../media/image25.emf"/><Relationship Id="rId28" Type="http://schemas.openxmlformats.org/officeDocument/2006/relationships/customXml" Target="../ink/ink131.xml"/><Relationship Id="rId36" Type="http://schemas.openxmlformats.org/officeDocument/2006/relationships/customXml" Target="../ink/ink135.xml"/><Relationship Id="rId49" Type="http://schemas.openxmlformats.org/officeDocument/2006/relationships/image" Target="../media/image42.emf"/><Relationship Id="rId19" Type="http://schemas.openxmlformats.org/officeDocument/2006/relationships/image" Target="../media/image23.emf"/><Relationship Id="rId31" Type="http://schemas.openxmlformats.org/officeDocument/2006/relationships/image" Target="../media/image32.emf"/><Relationship Id="rId44" Type="http://schemas.openxmlformats.org/officeDocument/2006/relationships/customXml" Target="../ink/ink139.xml"/><Relationship Id="rId52" Type="http://schemas.openxmlformats.org/officeDocument/2006/relationships/customXml" Target="../ink/ink143.xml"/><Relationship Id="rId4" Type="http://schemas.openxmlformats.org/officeDocument/2006/relationships/customXml" Target="../ink/ink124.xml"/><Relationship Id="rId22" Type="http://schemas.openxmlformats.org/officeDocument/2006/relationships/customXml" Target="../ink/ink128.xml"/><Relationship Id="rId27" Type="http://schemas.openxmlformats.org/officeDocument/2006/relationships/image" Target="../media/image30.emf"/><Relationship Id="rId30" Type="http://schemas.openxmlformats.org/officeDocument/2006/relationships/customXml" Target="../ink/ink132.xml"/><Relationship Id="rId35" Type="http://schemas.openxmlformats.org/officeDocument/2006/relationships/image" Target="../media/image34.emf"/><Relationship Id="rId43" Type="http://schemas.openxmlformats.org/officeDocument/2006/relationships/image" Target="../media/image39.emf"/><Relationship Id="rId48" Type="http://schemas.openxmlformats.org/officeDocument/2006/relationships/customXml" Target="../ink/ink14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10.emf"/><Relationship Id="rId7" Type="http://schemas.openxmlformats.org/officeDocument/2006/relationships/image" Target="../media/image2610.emf"/><Relationship Id="rId2" Type="http://schemas.openxmlformats.org/officeDocument/2006/relationships/customXml" Target="../ink/ink14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6.xml"/><Relationship Id="rId5" Type="http://schemas.openxmlformats.org/officeDocument/2006/relationships/image" Target="../media/image2510.emf"/><Relationship Id="rId4" Type="http://schemas.openxmlformats.org/officeDocument/2006/relationships/customXml" Target="../ink/ink14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0.xml"/><Relationship Id="rId13" Type="http://schemas.openxmlformats.org/officeDocument/2006/relationships/customXml" Target="../ink/ink153.xml"/><Relationship Id="rId18" Type="http://schemas.openxmlformats.org/officeDocument/2006/relationships/customXml" Target="../ink/ink156.xml"/><Relationship Id="rId26" Type="http://schemas.openxmlformats.org/officeDocument/2006/relationships/customXml" Target="../ink/ink160.xml"/><Relationship Id="rId3" Type="http://schemas.openxmlformats.org/officeDocument/2006/relationships/image" Target="../media/image45.emf"/><Relationship Id="rId21" Type="http://schemas.openxmlformats.org/officeDocument/2006/relationships/image" Target="../media/image53.emf"/><Relationship Id="rId7" Type="http://schemas.openxmlformats.org/officeDocument/2006/relationships/image" Target="../media/image47.emf"/><Relationship Id="rId12" Type="http://schemas.openxmlformats.org/officeDocument/2006/relationships/customXml" Target="../ink/ink152.xml"/><Relationship Id="rId17" Type="http://schemas.openxmlformats.org/officeDocument/2006/relationships/customXml" Target="../ink/ink155.xml"/><Relationship Id="rId25" Type="http://schemas.openxmlformats.org/officeDocument/2006/relationships/image" Target="../media/image55.emf"/><Relationship Id="rId2" Type="http://schemas.openxmlformats.org/officeDocument/2006/relationships/customXml" Target="../ink/ink147.xml"/><Relationship Id="rId16" Type="http://schemas.openxmlformats.org/officeDocument/2006/relationships/image" Target="../media/image51.emf"/><Relationship Id="rId20" Type="http://schemas.openxmlformats.org/officeDocument/2006/relationships/customXml" Target="../ink/ink15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9.xml"/><Relationship Id="rId11" Type="http://schemas.openxmlformats.org/officeDocument/2006/relationships/image" Target="../media/image49.emf"/><Relationship Id="rId24" Type="http://schemas.openxmlformats.org/officeDocument/2006/relationships/customXml" Target="../ink/ink159.xml"/><Relationship Id="rId5" Type="http://schemas.openxmlformats.org/officeDocument/2006/relationships/image" Target="../media/image46.emf"/><Relationship Id="rId15" Type="http://schemas.openxmlformats.org/officeDocument/2006/relationships/customXml" Target="../ink/ink154.xml"/><Relationship Id="rId23" Type="http://schemas.openxmlformats.org/officeDocument/2006/relationships/image" Target="../media/image54.emf"/><Relationship Id="rId10" Type="http://schemas.openxmlformats.org/officeDocument/2006/relationships/customXml" Target="../ink/ink151.xml"/><Relationship Id="rId19" Type="http://schemas.openxmlformats.org/officeDocument/2006/relationships/image" Target="../media/image52.emf"/><Relationship Id="rId4" Type="http://schemas.openxmlformats.org/officeDocument/2006/relationships/customXml" Target="../ink/ink148.xml"/><Relationship Id="rId9" Type="http://schemas.openxmlformats.org/officeDocument/2006/relationships/image" Target="../media/image48.emf"/><Relationship Id="rId14" Type="http://schemas.openxmlformats.org/officeDocument/2006/relationships/image" Target="../media/image50.emf"/><Relationship Id="rId22" Type="http://schemas.openxmlformats.org/officeDocument/2006/relationships/customXml" Target="../ink/ink158.xml"/><Relationship Id="rId27" Type="http://schemas.openxmlformats.org/officeDocument/2006/relationships/image" Target="../media/image5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0.emf"/><Relationship Id="rId13" Type="http://schemas.openxmlformats.org/officeDocument/2006/relationships/customXml" Target="../ink/ink166.xml"/><Relationship Id="rId18" Type="http://schemas.openxmlformats.org/officeDocument/2006/relationships/image" Target="../media/image69.emf"/><Relationship Id="rId26" Type="http://schemas.openxmlformats.org/officeDocument/2006/relationships/image" Target="../media/image73.emf"/><Relationship Id="rId3" Type="http://schemas.openxmlformats.org/officeDocument/2006/relationships/customXml" Target="../ink/ink161.xml"/><Relationship Id="rId21" Type="http://schemas.openxmlformats.org/officeDocument/2006/relationships/customXml" Target="../ink/ink170.xml"/><Relationship Id="rId7" Type="http://schemas.openxmlformats.org/officeDocument/2006/relationships/customXml" Target="../ink/ink163.xml"/><Relationship Id="rId12" Type="http://schemas.openxmlformats.org/officeDocument/2006/relationships/image" Target="../media/image660.emf"/><Relationship Id="rId17" Type="http://schemas.openxmlformats.org/officeDocument/2006/relationships/customXml" Target="../ink/ink168.xml"/><Relationship Id="rId25" Type="http://schemas.openxmlformats.org/officeDocument/2006/relationships/customXml" Target="../ink/ink172.xml"/><Relationship Id="rId2" Type="http://schemas.openxmlformats.org/officeDocument/2006/relationships/image" Target="../media/image57.emf"/><Relationship Id="rId16" Type="http://schemas.openxmlformats.org/officeDocument/2006/relationships/image" Target="../media/image68.emf"/><Relationship Id="rId20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0.emf"/><Relationship Id="rId11" Type="http://schemas.openxmlformats.org/officeDocument/2006/relationships/customXml" Target="../ink/ink165.xml"/><Relationship Id="rId24" Type="http://schemas.openxmlformats.org/officeDocument/2006/relationships/image" Target="../media/image72.emf"/><Relationship Id="rId5" Type="http://schemas.openxmlformats.org/officeDocument/2006/relationships/customXml" Target="../ink/ink162.xml"/><Relationship Id="rId15" Type="http://schemas.openxmlformats.org/officeDocument/2006/relationships/customXml" Target="../ink/ink167.xml"/><Relationship Id="rId23" Type="http://schemas.openxmlformats.org/officeDocument/2006/relationships/customXml" Target="../ink/ink171.xml"/><Relationship Id="rId10" Type="http://schemas.openxmlformats.org/officeDocument/2006/relationships/image" Target="../media/image650.emf"/><Relationship Id="rId19" Type="http://schemas.openxmlformats.org/officeDocument/2006/relationships/customXml" Target="../ink/ink169.xml"/><Relationship Id="rId4" Type="http://schemas.openxmlformats.org/officeDocument/2006/relationships/image" Target="../media/image620.emf"/><Relationship Id="rId9" Type="http://schemas.openxmlformats.org/officeDocument/2006/relationships/customXml" Target="../ink/ink164.xml"/><Relationship Id="rId14" Type="http://schemas.openxmlformats.org/officeDocument/2006/relationships/image" Target="../media/image67.emf"/><Relationship Id="rId22" Type="http://schemas.openxmlformats.org/officeDocument/2006/relationships/image" Target="../media/image7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234.emf"/><Relationship Id="rId18" Type="http://schemas.openxmlformats.org/officeDocument/2006/relationships/customXml" Target="../ink/ink9.xml"/><Relationship Id="rId3" Type="http://schemas.openxmlformats.org/officeDocument/2006/relationships/image" Target="../media/image229.emf"/><Relationship Id="rId21" Type="http://schemas.openxmlformats.org/officeDocument/2006/relationships/image" Target="../media/image238.emf"/><Relationship Id="rId7" Type="http://schemas.openxmlformats.org/officeDocument/2006/relationships/image" Target="../media/image231.emf"/><Relationship Id="rId12" Type="http://schemas.openxmlformats.org/officeDocument/2006/relationships/customXml" Target="../ink/ink6.xml"/><Relationship Id="rId17" Type="http://schemas.openxmlformats.org/officeDocument/2006/relationships/image" Target="../media/image236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233.emf"/><Relationship Id="rId5" Type="http://schemas.openxmlformats.org/officeDocument/2006/relationships/image" Target="../media/image230.emf"/><Relationship Id="rId15" Type="http://schemas.openxmlformats.org/officeDocument/2006/relationships/image" Target="../media/image235.emf"/><Relationship Id="rId23" Type="http://schemas.openxmlformats.org/officeDocument/2006/relationships/image" Target="../media/image239.emf"/><Relationship Id="rId10" Type="http://schemas.openxmlformats.org/officeDocument/2006/relationships/customXml" Target="../ink/ink5.xml"/><Relationship Id="rId19" Type="http://schemas.openxmlformats.org/officeDocument/2006/relationships/image" Target="../media/image237.emf"/><Relationship Id="rId4" Type="http://schemas.openxmlformats.org/officeDocument/2006/relationships/customXml" Target="../ink/ink2.xml"/><Relationship Id="rId9" Type="http://schemas.openxmlformats.org/officeDocument/2006/relationships/image" Target="../media/image232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43.emf"/><Relationship Id="rId18" Type="http://schemas.openxmlformats.org/officeDocument/2006/relationships/customXml" Target="../ink/ink20.xml"/><Relationship Id="rId26" Type="http://schemas.openxmlformats.org/officeDocument/2006/relationships/customXml" Target="../ink/ink24.xml"/><Relationship Id="rId39" Type="http://schemas.openxmlformats.org/officeDocument/2006/relationships/image" Target="../media/image254.emf"/><Relationship Id="rId21" Type="http://schemas.openxmlformats.org/officeDocument/2006/relationships/image" Target="../media/image247.emf"/><Relationship Id="rId34" Type="http://schemas.openxmlformats.org/officeDocument/2006/relationships/customXml" Target="../ink/ink28.xml"/><Relationship Id="rId42" Type="http://schemas.openxmlformats.org/officeDocument/2006/relationships/customXml" Target="../ink/ink32.xml"/><Relationship Id="rId47" Type="http://schemas.openxmlformats.org/officeDocument/2006/relationships/image" Target="../media/image258.emf"/><Relationship Id="rId50" Type="http://schemas.openxmlformats.org/officeDocument/2006/relationships/customXml" Target="../ink/ink36.xml"/><Relationship Id="rId55" Type="http://schemas.openxmlformats.org/officeDocument/2006/relationships/image" Target="../media/image262.emf"/><Relationship Id="rId7" Type="http://schemas.openxmlformats.org/officeDocument/2006/relationships/image" Target="../media/image240.emf"/><Relationship Id="rId12" Type="http://schemas.openxmlformats.org/officeDocument/2006/relationships/customXml" Target="../ink/ink17.xml"/><Relationship Id="rId17" Type="http://schemas.openxmlformats.org/officeDocument/2006/relationships/image" Target="../media/image245.emf"/><Relationship Id="rId25" Type="http://schemas.openxmlformats.org/officeDocument/2006/relationships/image" Target="../media/image249.emf"/><Relationship Id="rId33" Type="http://schemas.openxmlformats.org/officeDocument/2006/relationships/image" Target="../media/image251.emf"/><Relationship Id="rId38" Type="http://schemas.openxmlformats.org/officeDocument/2006/relationships/customXml" Target="../ink/ink30.xml"/><Relationship Id="rId46" Type="http://schemas.openxmlformats.org/officeDocument/2006/relationships/customXml" Target="../ink/ink34.xml"/><Relationship Id="rId59" Type="http://schemas.openxmlformats.org/officeDocument/2006/relationships/image" Target="../media/image264.emf"/><Relationship Id="rId2" Type="http://schemas.openxmlformats.org/officeDocument/2006/relationships/customXml" Target="../ink/ink12.xml"/><Relationship Id="rId16" Type="http://schemas.openxmlformats.org/officeDocument/2006/relationships/customXml" Target="../ink/ink19.xml"/><Relationship Id="rId20" Type="http://schemas.openxmlformats.org/officeDocument/2006/relationships/customXml" Target="../ink/ink21.xml"/><Relationship Id="rId29" Type="http://schemas.openxmlformats.org/officeDocument/2006/relationships/image" Target="../media/image233.emf"/><Relationship Id="rId41" Type="http://schemas.openxmlformats.org/officeDocument/2006/relationships/image" Target="../media/image255.emf"/><Relationship Id="rId54" Type="http://schemas.openxmlformats.org/officeDocument/2006/relationships/customXml" Target="../ink/ink3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.xml"/><Relationship Id="rId11" Type="http://schemas.openxmlformats.org/officeDocument/2006/relationships/image" Target="../media/image242.emf"/><Relationship Id="rId24" Type="http://schemas.openxmlformats.org/officeDocument/2006/relationships/customXml" Target="../ink/ink23.xml"/><Relationship Id="rId32" Type="http://schemas.openxmlformats.org/officeDocument/2006/relationships/customXml" Target="../ink/ink27.xml"/><Relationship Id="rId37" Type="http://schemas.openxmlformats.org/officeDocument/2006/relationships/image" Target="../media/image253.emf"/><Relationship Id="rId40" Type="http://schemas.openxmlformats.org/officeDocument/2006/relationships/customXml" Target="../ink/ink31.xml"/><Relationship Id="rId45" Type="http://schemas.openxmlformats.org/officeDocument/2006/relationships/image" Target="../media/image257.emf"/><Relationship Id="rId53" Type="http://schemas.openxmlformats.org/officeDocument/2006/relationships/image" Target="../media/image261.emf"/><Relationship Id="rId58" Type="http://schemas.openxmlformats.org/officeDocument/2006/relationships/customXml" Target="../ink/ink40.xml"/><Relationship Id="rId5" Type="http://schemas.openxmlformats.org/officeDocument/2006/relationships/image" Target="../media/image232.emf"/><Relationship Id="rId15" Type="http://schemas.openxmlformats.org/officeDocument/2006/relationships/image" Target="../media/image244.emf"/><Relationship Id="rId23" Type="http://schemas.openxmlformats.org/officeDocument/2006/relationships/image" Target="../media/image248.emf"/><Relationship Id="rId28" Type="http://schemas.openxmlformats.org/officeDocument/2006/relationships/customXml" Target="../ink/ink25.xml"/><Relationship Id="rId36" Type="http://schemas.openxmlformats.org/officeDocument/2006/relationships/customXml" Target="../ink/ink29.xml"/><Relationship Id="rId49" Type="http://schemas.openxmlformats.org/officeDocument/2006/relationships/image" Target="../media/image259.emf"/><Relationship Id="rId57" Type="http://schemas.openxmlformats.org/officeDocument/2006/relationships/image" Target="../media/image263.emf"/><Relationship Id="rId10" Type="http://schemas.openxmlformats.org/officeDocument/2006/relationships/customXml" Target="../ink/ink16.xml"/><Relationship Id="rId19" Type="http://schemas.openxmlformats.org/officeDocument/2006/relationships/image" Target="../media/image246.emf"/><Relationship Id="rId31" Type="http://schemas.openxmlformats.org/officeDocument/2006/relationships/image" Target="../media/image250.emf"/><Relationship Id="rId44" Type="http://schemas.openxmlformats.org/officeDocument/2006/relationships/customXml" Target="../ink/ink33.xml"/><Relationship Id="rId52" Type="http://schemas.openxmlformats.org/officeDocument/2006/relationships/customXml" Target="../ink/ink37.xml"/><Relationship Id="rId4" Type="http://schemas.openxmlformats.org/officeDocument/2006/relationships/customXml" Target="../ink/ink13.xml"/><Relationship Id="rId9" Type="http://schemas.openxmlformats.org/officeDocument/2006/relationships/image" Target="../media/image241.emf"/><Relationship Id="rId14" Type="http://schemas.openxmlformats.org/officeDocument/2006/relationships/customXml" Target="../ink/ink18.xml"/><Relationship Id="rId22" Type="http://schemas.openxmlformats.org/officeDocument/2006/relationships/customXml" Target="../ink/ink22.xml"/><Relationship Id="rId27" Type="http://schemas.openxmlformats.org/officeDocument/2006/relationships/image" Target="../media/image231.emf"/><Relationship Id="rId30" Type="http://schemas.openxmlformats.org/officeDocument/2006/relationships/customXml" Target="../ink/ink26.xml"/><Relationship Id="rId35" Type="http://schemas.openxmlformats.org/officeDocument/2006/relationships/image" Target="../media/image252.emf"/><Relationship Id="rId43" Type="http://schemas.openxmlformats.org/officeDocument/2006/relationships/image" Target="../media/image256.emf"/><Relationship Id="rId48" Type="http://schemas.openxmlformats.org/officeDocument/2006/relationships/customXml" Target="../ink/ink35.xml"/><Relationship Id="rId56" Type="http://schemas.openxmlformats.org/officeDocument/2006/relationships/customXml" Target="../ink/ink39.xml"/><Relationship Id="rId8" Type="http://schemas.openxmlformats.org/officeDocument/2006/relationships/customXml" Target="../ink/ink15.xml"/><Relationship Id="rId51" Type="http://schemas.openxmlformats.org/officeDocument/2006/relationships/image" Target="../media/image260.emf"/><Relationship Id="rId3" Type="http://schemas.openxmlformats.org/officeDocument/2006/relationships/image" Target="../media/image229.e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70.emf"/><Relationship Id="rId18" Type="http://schemas.openxmlformats.org/officeDocument/2006/relationships/customXml" Target="../ink/ink49.xml"/><Relationship Id="rId26" Type="http://schemas.openxmlformats.org/officeDocument/2006/relationships/customXml" Target="../ink/ink53.xml"/><Relationship Id="rId39" Type="http://schemas.openxmlformats.org/officeDocument/2006/relationships/image" Target="../media/image283.emf"/><Relationship Id="rId21" Type="http://schemas.openxmlformats.org/officeDocument/2006/relationships/image" Target="../media/image274.emf"/><Relationship Id="rId34" Type="http://schemas.openxmlformats.org/officeDocument/2006/relationships/customXml" Target="../ink/ink57.xml"/><Relationship Id="rId42" Type="http://schemas.openxmlformats.org/officeDocument/2006/relationships/customXml" Target="../ink/ink61.xml"/><Relationship Id="rId47" Type="http://schemas.openxmlformats.org/officeDocument/2006/relationships/image" Target="../media/image287.emf"/><Relationship Id="rId50" Type="http://schemas.openxmlformats.org/officeDocument/2006/relationships/customXml" Target="../ink/ink65.xml"/><Relationship Id="rId55" Type="http://schemas.openxmlformats.org/officeDocument/2006/relationships/image" Target="../media/image291.emf"/><Relationship Id="rId7" Type="http://schemas.openxmlformats.org/officeDocument/2006/relationships/image" Target="../media/image267.emf"/><Relationship Id="rId12" Type="http://schemas.openxmlformats.org/officeDocument/2006/relationships/customXml" Target="../ink/ink46.xml"/><Relationship Id="rId17" Type="http://schemas.openxmlformats.org/officeDocument/2006/relationships/image" Target="../media/image272.emf"/><Relationship Id="rId25" Type="http://schemas.openxmlformats.org/officeDocument/2006/relationships/image" Target="../media/image276.emf"/><Relationship Id="rId33" Type="http://schemas.openxmlformats.org/officeDocument/2006/relationships/image" Target="../media/image280.emf"/><Relationship Id="rId38" Type="http://schemas.openxmlformats.org/officeDocument/2006/relationships/customXml" Target="../ink/ink59.xml"/><Relationship Id="rId46" Type="http://schemas.openxmlformats.org/officeDocument/2006/relationships/customXml" Target="../ink/ink63.xml"/><Relationship Id="rId59" Type="http://schemas.openxmlformats.org/officeDocument/2006/relationships/image" Target="../media/image293.emf"/><Relationship Id="rId2" Type="http://schemas.openxmlformats.org/officeDocument/2006/relationships/customXml" Target="../ink/ink41.xml"/><Relationship Id="rId16" Type="http://schemas.openxmlformats.org/officeDocument/2006/relationships/customXml" Target="../ink/ink48.xml"/><Relationship Id="rId20" Type="http://schemas.openxmlformats.org/officeDocument/2006/relationships/customXml" Target="../ink/ink50.xml"/><Relationship Id="rId29" Type="http://schemas.openxmlformats.org/officeDocument/2006/relationships/image" Target="../media/image278.emf"/><Relationship Id="rId41" Type="http://schemas.openxmlformats.org/officeDocument/2006/relationships/image" Target="../media/image284.emf"/><Relationship Id="rId54" Type="http://schemas.openxmlformats.org/officeDocument/2006/relationships/customXml" Target="../ink/ink6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3.xml"/><Relationship Id="rId11" Type="http://schemas.openxmlformats.org/officeDocument/2006/relationships/image" Target="../media/image269.emf"/><Relationship Id="rId24" Type="http://schemas.openxmlformats.org/officeDocument/2006/relationships/customXml" Target="../ink/ink52.xml"/><Relationship Id="rId32" Type="http://schemas.openxmlformats.org/officeDocument/2006/relationships/customXml" Target="../ink/ink56.xml"/><Relationship Id="rId37" Type="http://schemas.openxmlformats.org/officeDocument/2006/relationships/image" Target="../media/image282.emf"/><Relationship Id="rId40" Type="http://schemas.openxmlformats.org/officeDocument/2006/relationships/customXml" Target="../ink/ink60.xml"/><Relationship Id="rId45" Type="http://schemas.openxmlformats.org/officeDocument/2006/relationships/image" Target="../media/image286.emf"/><Relationship Id="rId53" Type="http://schemas.openxmlformats.org/officeDocument/2006/relationships/image" Target="../media/image290.emf"/><Relationship Id="rId58" Type="http://schemas.openxmlformats.org/officeDocument/2006/relationships/customXml" Target="../ink/ink69.xml"/><Relationship Id="rId5" Type="http://schemas.openxmlformats.org/officeDocument/2006/relationships/image" Target="../media/image266.emf"/><Relationship Id="rId15" Type="http://schemas.openxmlformats.org/officeDocument/2006/relationships/image" Target="../media/image271.emf"/><Relationship Id="rId23" Type="http://schemas.openxmlformats.org/officeDocument/2006/relationships/image" Target="../media/image275.emf"/><Relationship Id="rId28" Type="http://schemas.openxmlformats.org/officeDocument/2006/relationships/customXml" Target="../ink/ink54.xml"/><Relationship Id="rId36" Type="http://schemas.openxmlformats.org/officeDocument/2006/relationships/customXml" Target="../ink/ink58.xml"/><Relationship Id="rId49" Type="http://schemas.openxmlformats.org/officeDocument/2006/relationships/image" Target="../media/image288.emf"/><Relationship Id="rId57" Type="http://schemas.openxmlformats.org/officeDocument/2006/relationships/image" Target="../media/image292.emf"/><Relationship Id="rId10" Type="http://schemas.openxmlformats.org/officeDocument/2006/relationships/customXml" Target="../ink/ink45.xml"/><Relationship Id="rId19" Type="http://schemas.openxmlformats.org/officeDocument/2006/relationships/image" Target="../media/image273.emf"/><Relationship Id="rId31" Type="http://schemas.openxmlformats.org/officeDocument/2006/relationships/image" Target="../media/image279.emf"/><Relationship Id="rId44" Type="http://schemas.openxmlformats.org/officeDocument/2006/relationships/customXml" Target="../ink/ink62.xml"/><Relationship Id="rId52" Type="http://schemas.openxmlformats.org/officeDocument/2006/relationships/customXml" Target="../ink/ink66.xml"/><Relationship Id="rId4" Type="http://schemas.openxmlformats.org/officeDocument/2006/relationships/customXml" Target="../ink/ink42.xml"/><Relationship Id="rId9" Type="http://schemas.openxmlformats.org/officeDocument/2006/relationships/image" Target="../media/image268.emf"/><Relationship Id="rId14" Type="http://schemas.openxmlformats.org/officeDocument/2006/relationships/customXml" Target="../ink/ink47.xml"/><Relationship Id="rId22" Type="http://schemas.openxmlformats.org/officeDocument/2006/relationships/customXml" Target="../ink/ink51.xml"/><Relationship Id="rId27" Type="http://schemas.openxmlformats.org/officeDocument/2006/relationships/image" Target="../media/image277.emf"/><Relationship Id="rId30" Type="http://schemas.openxmlformats.org/officeDocument/2006/relationships/customXml" Target="../ink/ink55.xml"/><Relationship Id="rId35" Type="http://schemas.openxmlformats.org/officeDocument/2006/relationships/image" Target="../media/image281.emf"/><Relationship Id="rId43" Type="http://schemas.openxmlformats.org/officeDocument/2006/relationships/image" Target="../media/image285.emf"/><Relationship Id="rId48" Type="http://schemas.openxmlformats.org/officeDocument/2006/relationships/customXml" Target="../ink/ink64.xml"/><Relationship Id="rId56" Type="http://schemas.openxmlformats.org/officeDocument/2006/relationships/customXml" Target="../ink/ink68.xml"/><Relationship Id="rId8" Type="http://schemas.openxmlformats.org/officeDocument/2006/relationships/customXml" Target="../ink/ink44.xml"/><Relationship Id="rId51" Type="http://schemas.openxmlformats.org/officeDocument/2006/relationships/image" Target="../media/image289.emf"/><Relationship Id="rId3" Type="http://schemas.openxmlformats.org/officeDocument/2006/relationships/image" Target="../media/image26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4.emf"/><Relationship Id="rId2" Type="http://schemas.openxmlformats.org/officeDocument/2006/relationships/customXml" Target="../ink/ink7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74.xml"/><Relationship Id="rId13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12" Type="http://schemas.openxmlformats.org/officeDocument/2006/relationships/customXml" Target="../ink/ink76.xml"/><Relationship Id="rId17" Type="http://schemas.openxmlformats.org/officeDocument/2006/relationships/image" Target="../media/image8.emf"/><Relationship Id="rId2" Type="http://schemas.openxmlformats.org/officeDocument/2006/relationships/customXml" Target="../ink/ink71.xml"/><Relationship Id="rId16" Type="http://schemas.openxmlformats.org/officeDocument/2006/relationships/customXml" Target="../ink/ink7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3.xml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10" Type="http://schemas.openxmlformats.org/officeDocument/2006/relationships/customXml" Target="../ink/ink75.xml"/><Relationship Id="rId4" Type="http://schemas.openxmlformats.org/officeDocument/2006/relationships/customXml" Target="../ink/ink72.xml"/><Relationship Id="rId9" Type="http://schemas.openxmlformats.org/officeDocument/2006/relationships/image" Target="../media/image4.emf"/><Relationship Id="rId14" Type="http://schemas.openxmlformats.org/officeDocument/2006/relationships/customXml" Target="../ink/ink7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28600" y="1676400"/>
            <a:ext cx="9601200" cy="1470025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Planting trees in random graphs</a:t>
            </a:r>
            <a:br>
              <a:rPr lang="en-US" sz="4000" b="1" dirty="0" smtClean="0"/>
            </a:br>
            <a:r>
              <a:rPr lang="en-US" sz="4000" b="1" dirty="0" smtClean="0"/>
              <a:t>(and finding them back)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581400"/>
            <a:ext cx="8229600" cy="2590800"/>
          </a:xfrm>
        </p:spPr>
        <p:txBody>
          <a:bodyPr>
            <a:normAutofit/>
          </a:bodyPr>
          <a:lstStyle/>
          <a:p>
            <a:endParaRPr lang="en-US" sz="2400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Laurent Massoulié</a:t>
            </a:r>
            <a:endParaRPr lang="en-US" sz="2400" u="sng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Joint work with </a:t>
            </a:r>
          </a:p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Ludovic Stephan &amp; Don Towsley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Encre 6"/>
              <p14:cNvContentPartPr/>
              <p14:nvPr/>
            </p14:nvContentPartPr>
            <p14:xfrm>
              <a:off x="302114" y="615452"/>
              <a:ext cx="186480" cy="5999760"/>
            </p14:xfrm>
          </p:contentPart>
        </mc:Choice>
        <mc:Fallback>
          <p:pic>
            <p:nvPicPr>
              <p:cNvPr id="7" name="Encre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9794" y="591332"/>
                <a:ext cx="229680" cy="604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Encre 13"/>
              <p14:cNvContentPartPr/>
              <p14:nvPr/>
            </p14:nvContentPartPr>
            <p14:xfrm>
              <a:off x="317594" y="6492452"/>
              <a:ext cx="8322480" cy="115560"/>
            </p14:xfrm>
          </p:contentPart>
        </mc:Choice>
        <mc:Fallback>
          <p:pic>
            <p:nvPicPr>
              <p:cNvPr id="14" name="Encre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8874" y="6468692"/>
                <a:ext cx="836064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" name="Encre 16"/>
              <p14:cNvContentPartPr/>
              <p14:nvPr/>
            </p14:nvContentPartPr>
            <p14:xfrm>
              <a:off x="8474474" y="6031292"/>
              <a:ext cx="387720" cy="573840"/>
            </p14:xfrm>
          </p:contentPart>
        </mc:Choice>
        <mc:Fallback>
          <p:pic>
            <p:nvPicPr>
              <p:cNvPr id="17" name="Encre 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56834" y="6010772"/>
                <a:ext cx="428040" cy="61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3" name="Encre 52"/>
              <p14:cNvContentPartPr/>
              <p14:nvPr/>
            </p14:nvContentPartPr>
            <p14:xfrm>
              <a:off x="344594" y="4049132"/>
              <a:ext cx="2940840" cy="2483640"/>
            </p14:xfrm>
          </p:contentPart>
        </mc:Choice>
        <mc:Fallback>
          <p:pic>
            <p:nvPicPr>
              <p:cNvPr id="53" name="Encre 5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5514" y="4024652"/>
                <a:ext cx="2984400" cy="251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" name="Encre 12"/>
              <p14:cNvContentPartPr/>
              <p14:nvPr/>
            </p14:nvContentPartPr>
            <p14:xfrm>
              <a:off x="310754" y="180212"/>
              <a:ext cx="141840" cy="179280"/>
            </p14:xfrm>
          </p:contentPart>
        </mc:Choice>
        <mc:Fallback>
          <p:pic>
            <p:nvPicPr>
              <p:cNvPr id="13" name="Encre 1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7354" y="159692"/>
                <a:ext cx="184320" cy="21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6" name="Encre 15"/>
              <p14:cNvContentPartPr/>
              <p14:nvPr/>
            </p14:nvContentPartPr>
            <p14:xfrm>
              <a:off x="747074" y="3602732"/>
              <a:ext cx="1823040" cy="780120"/>
            </p14:xfrm>
          </p:contentPart>
        </mc:Choice>
        <mc:Fallback>
          <p:pic>
            <p:nvPicPr>
              <p:cNvPr id="16" name="Encre 1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25114" y="3586172"/>
                <a:ext cx="1870200" cy="82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" name="Encre 17"/>
              <p14:cNvContentPartPr/>
              <p14:nvPr/>
            </p14:nvContentPartPr>
            <p14:xfrm>
              <a:off x="2065680" y="4572000"/>
              <a:ext cx="2049120" cy="1218960"/>
            </p14:xfrm>
          </p:contentPart>
        </mc:Choice>
        <mc:Fallback>
          <p:pic>
            <p:nvPicPr>
              <p:cNvPr id="18" name="Encre 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41560" y="4547160"/>
                <a:ext cx="2090520" cy="12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8" name="Encre 77"/>
              <p14:cNvContentPartPr/>
              <p14:nvPr/>
            </p14:nvContentPartPr>
            <p14:xfrm>
              <a:off x="3326474" y="6109052"/>
              <a:ext cx="668520" cy="506520"/>
            </p14:xfrm>
          </p:contentPart>
        </mc:Choice>
        <mc:Fallback>
          <p:pic>
            <p:nvPicPr>
              <p:cNvPr id="78" name="Encre 7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05954" y="6096452"/>
                <a:ext cx="705960" cy="53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96" name="Encre 95"/>
              <p14:cNvContentPartPr/>
              <p14:nvPr/>
            </p14:nvContentPartPr>
            <p14:xfrm>
              <a:off x="3260594" y="1544972"/>
              <a:ext cx="87480" cy="4685400"/>
            </p14:xfrm>
          </p:contentPart>
        </mc:Choice>
        <mc:Fallback>
          <p:pic>
            <p:nvPicPr>
              <p:cNvPr id="96" name="Encre 9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40434" y="1534172"/>
                <a:ext cx="120240" cy="470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4" name="Encre 103"/>
              <p14:cNvContentPartPr/>
              <p14:nvPr/>
            </p14:nvContentPartPr>
            <p14:xfrm>
              <a:off x="596234" y="457412"/>
              <a:ext cx="8249400" cy="1124280"/>
            </p14:xfrm>
          </p:contentPart>
        </mc:Choice>
        <mc:Fallback>
          <p:pic>
            <p:nvPicPr>
              <p:cNvPr id="104" name="Encre 10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3634" y="434732"/>
                <a:ext cx="8280720" cy="11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09" name="Encre 108"/>
              <p14:cNvContentPartPr/>
              <p14:nvPr/>
            </p14:nvContentPartPr>
            <p14:xfrm>
              <a:off x="3334394" y="2630372"/>
              <a:ext cx="5260320" cy="991440"/>
            </p14:xfrm>
          </p:contentPart>
        </mc:Choice>
        <mc:Fallback>
          <p:pic>
            <p:nvPicPr>
              <p:cNvPr id="109" name="Encre 10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25754" y="2609492"/>
                <a:ext cx="5283720" cy="10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16" name="Encre 115"/>
              <p14:cNvContentPartPr/>
              <p14:nvPr/>
            </p14:nvContentPartPr>
            <p14:xfrm>
              <a:off x="6075074" y="1308452"/>
              <a:ext cx="0" cy="2880"/>
            </p14:xfrm>
          </p:contentPart>
        </mc:Choice>
        <mc:Fallback>
          <p:pic>
            <p:nvPicPr>
              <p:cNvPr id="116" name="Encre 11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0" y="0"/>
                <a:ext cx="0" cy="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3539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Sparse phase</a:t>
            </a:r>
            <a:br>
              <a:rPr lang="en-US" dirty="0" smtClean="0"/>
            </a:b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8" name="Encre 77"/>
              <p14:cNvContentPartPr/>
              <p14:nvPr/>
            </p14:nvContentPartPr>
            <p14:xfrm>
              <a:off x="6259388" y="377583"/>
              <a:ext cx="1002240" cy="329040"/>
            </p14:xfrm>
          </p:contentPart>
        </mc:Choice>
        <mc:Fallback>
          <p:pic>
            <p:nvPicPr>
              <p:cNvPr id="78" name="Encre 7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47148" y="357063"/>
                <a:ext cx="1030680" cy="36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4" name="Encre 93"/>
              <p14:cNvContentPartPr/>
              <p14:nvPr/>
            </p14:nvContentPartPr>
            <p14:xfrm>
              <a:off x="396650" y="1210320"/>
              <a:ext cx="8461080" cy="4742450"/>
            </p14:xfrm>
          </p:contentPart>
        </mc:Choice>
        <mc:Fallback>
          <p:pic>
            <p:nvPicPr>
              <p:cNvPr id="94" name="Encre 9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6130" y="1191959"/>
                <a:ext cx="8510040" cy="47816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8" name="Encre 117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pic>
            <p:nvPicPr>
              <p:cNvPr id="118" name="Encre 117"/>
              <p:cNvPicPr/>
              <p:nvPr/>
            </p:nvPicPr>
            <p:blipFill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0948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First moment method: no K-path in G under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 poly-time detection and reconstruction</a:t>
            </a:r>
            <a:r>
              <a:rPr lang="en-US" dirty="0" smtClean="0"/>
              <a:t> 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6" name="Encre 15"/>
              <p14:cNvContentPartPr/>
              <p14:nvPr/>
            </p14:nvContentPartPr>
            <p14:xfrm>
              <a:off x="7912429" y="1618833"/>
              <a:ext cx="300960" cy="568800"/>
            </p14:xfrm>
          </p:contentPart>
        </mc:Choice>
        <mc:Fallback>
          <p:pic>
            <p:nvPicPr>
              <p:cNvPr id="16" name="Encre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95149" y="1604073"/>
                <a:ext cx="335880" cy="59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7327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argument for </a:t>
            </a:r>
            <a:r>
              <a:rPr lang="en-US" dirty="0" err="1" smtClean="0"/>
              <a:t>undetectability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Likelihood ratio between distributions without and with attack,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1" name="Encre 50"/>
              <p14:cNvContentPartPr/>
              <p14:nvPr/>
            </p14:nvContentPartPr>
            <p14:xfrm>
              <a:off x="504996" y="2178661"/>
              <a:ext cx="8236800" cy="2020320"/>
            </p14:xfrm>
          </p:contentPart>
        </mc:Choice>
        <mc:Fallback xmlns="">
          <p:pic>
            <p:nvPicPr>
              <p:cNvPr id="51" name="Encre 5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3036" y="2157061"/>
                <a:ext cx="8285400" cy="20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8" name="Encre 67"/>
              <p14:cNvContentPartPr/>
              <p14:nvPr/>
            </p14:nvContentPartPr>
            <p14:xfrm>
              <a:off x="3537636" y="3789661"/>
              <a:ext cx="3291480" cy="56160"/>
            </p14:xfrm>
          </p:contentPart>
        </mc:Choice>
        <mc:Fallback xmlns="">
          <p:pic>
            <p:nvPicPr>
              <p:cNvPr id="68" name="Encre 6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27196" y="3766981"/>
                <a:ext cx="332316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8" name="Encre 97"/>
              <p14:cNvContentPartPr/>
              <p14:nvPr/>
            </p14:nvContentPartPr>
            <p14:xfrm>
              <a:off x="477636" y="3756901"/>
              <a:ext cx="692640" cy="538560"/>
            </p14:xfrm>
          </p:contentPart>
        </mc:Choice>
        <mc:Fallback xmlns="">
          <p:pic>
            <p:nvPicPr>
              <p:cNvPr id="98" name="Encre 9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0716" y="3738181"/>
                <a:ext cx="729360" cy="57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1" name="Encre 100"/>
              <p14:cNvContentPartPr/>
              <p14:nvPr/>
            </p14:nvContentPartPr>
            <p14:xfrm>
              <a:off x="3607476" y="3918541"/>
              <a:ext cx="4263840" cy="414720"/>
            </p14:xfrm>
          </p:contentPart>
        </mc:Choice>
        <mc:Fallback xmlns="">
          <p:pic>
            <p:nvPicPr>
              <p:cNvPr id="101" name="Encre 10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88036" y="3894421"/>
                <a:ext cx="4310280" cy="45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333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argument for </a:t>
            </a:r>
            <a:r>
              <a:rPr lang="en-US" dirty="0" err="1" smtClean="0"/>
              <a:t>undetectability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Likelihood ratio between distributions without and with attack,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8" name="Encre 67"/>
              <p14:cNvContentPartPr/>
              <p14:nvPr/>
            </p14:nvContentPartPr>
            <p14:xfrm>
              <a:off x="3537636" y="3789661"/>
              <a:ext cx="3291480" cy="56160"/>
            </p14:xfrm>
          </p:contentPart>
        </mc:Choice>
        <mc:Fallback xmlns="">
          <p:pic>
            <p:nvPicPr>
              <p:cNvPr id="68" name="Encre 6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27196" y="3766981"/>
                <a:ext cx="332316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Encre 5"/>
              <p14:cNvContentPartPr/>
              <p14:nvPr/>
            </p14:nvContentPartPr>
            <p14:xfrm>
              <a:off x="257316" y="2178661"/>
              <a:ext cx="8484480" cy="4142160"/>
            </p14:xfrm>
          </p:contentPart>
        </mc:Choice>
        <mc:Fallback xmlns="">
          <p:pic>
            <p:nvPicPr>
              <p:cNvPr id="6" name="Encre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4996" y="2157061"/>
                <a:ext cx="8533440" cy="418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Encre 18"/>
              <p14:cNvContentPartPr/>
              <p14:nvPr/>
            </p14:nvContentPartPr>
            <p14:xfrm>
              <a:off x="477636" y="3756901"/>
              <a:ext cx="692640" cy="538560"/>
            </p14:xfrm>
          </p:contentPart>
        </mc:Choice>
        <mc:Fallback xmlns="">
          <p:pic>
            <p:nvPicPr>
              <p:cNvPr id="19" name="Encre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0716" y="3738181"/>
                <a:ext cx="729360" cy="57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38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Bounding Markov chain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7" name="Encre 56"/>
              <p14:cNvContentPartPr/>
              <p14:nvPr/>
            </p14:nvContentPartPr>
            <p14:xfrm>
              <a:off x="211956" y="1698421"/>
              <a:ext cx="2029320" cy="506160"/>
            </p14:xfrm>
          </p:contentPart>
        </mc:Choice>
        <mc:Fallback xmlns="">
          <p:pic>
            <p:nvPicPr>
              <p:cNvPr id="57" name="Encre 5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3236" y="1686901"/>
                <a:ext cx="2075760" cy="53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2" name="Encre 81"/>
              <p14:cNvContentPartPr/>
              <p14:nvPr/>
            </p14:nvContentPartPr>
            <p14:xfrm>
              <a:off x="2251356" y="2481421"/>
              <a:ext cx="2580840" cy="37800"/>
            </p14:xfrm>
          </p:contentPart>
        </mc:Choice>
        <mc:Fallback xmlns="">
          <p:pic>
            <p:nvPicPr>
              <p:cNvPr id="82" name="Encre 8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34436" y="2467021"/>
                <a:ext cx="262008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2" name="Encre 121"/>
              <p14:cNvContentPartPr/>
              <p14:nvPr/>
            </p14:nvContentPartPr>
            <p14:xfrm>
              <a:off x="5363916" y="2494021"/>
              <a:ext cx="1671840" cy="50760"/>
            </p14:xfrm>
          </p:contentPart>
        </mc:Choice>
        <mc:Fallback xmlns="">
          <p:pic>
            <p:nvPicPr>
              <p:cNvPr id="122" name="Encre 1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46636" y="2470981"/>
                <a:ext cx="170748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3" name="Encre 182"/>
              <p14:cNvContentPartPr/>
              <p14:nvPr/>
            </p14:nvContentPartPr>
            <p14:xfrm>
              <a:off x="4480836" y="1700941"/>
              <a:ext cx="842400" cy="1632240"/>
            </p14:xfrm>
          </p:contentPart>
        </mc:Choice>
        <mc:Fallback xmlns="">
          <p:pic>
            <p:nvPicPr>
              <p:cNvPr id="183" name="Encre 18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54916" y="1674301"/>
                <a:ext cx="894960" cy="168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94" name="Encre 193"/>
              <p14:cNvContentPartPr/>
              <p14:nvPr/>
            </p14:nvContentPartPr>
            <p14:xfrm>
              <a:off x="4795476" y="1303501"/>
              <a:ext cx="3888720" cy="2100240"/>
            </p14:xfrm>
          </p:contentPart>
        </mc:Choice>
        <mc:Fallback xmlns="">
          <p:pic>
            <p:nvPicPr>
              <p:cNvPr id="194" name="Encre 19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71356" y="1280461"/>
                <a:ext cx="3933000" cy="215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6" name="Encre 195"/>
              <p14:cNvContentPartPr/>
              <p14:nvPr/>
            </p14:nvContentPartPr>
            <p14:xfrm>
              <a:off x="1057236" y="2148061"/>
              <a:ext cx="7823160" cy="1869480"/>
            </p14:xfrm>
          </p:contentPart>
        </mc:Choice>
        <mc:Fallback xmlns="">
          <p:pic>
            <p:nvPicPr>
              <p:cNvPr id="196" name="Encre 19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35276" y="2125021"/>
                <a:ext cx="7873560" cy="19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9" name="Encre 198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 xmlns="">
          <p:pic>
            <p:nvPicPr>
              <p:cNvPr id="199" name="Encre 198"/>
              <p:cNvPicPr/>
              <p:nvPr/>
            </p:nvPicPr>
            <p:blipFill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24" name="Encre 223"/>
              <p14:cNvContentPartPr/>
              <p14:nvPr/>
            </p14:nvContentPartPr>
            <p14:xfrm>
              <a:off x="4284276" y="3675901"/>
              <a:ext cx="1602720" cy="1316160"/>
            </p14:xfrm>
          </p:contentPart>
        </mc:Choice>
        <mc:Fallback xmlns="">
          <p:pic>
            <p:nvPicPr>
              <p:cNvPr id="224" name="Encre 223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263756" y="3659701"/>
                <a:ext cx="1639080" cy="135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229" name="Encre 228"/>
              <p14:cNvContentPartPr/>
              <p14:nvPr/>
            </p14:nvContentPartPr>
            <p14:xfrm>
              <a:off x="605076" y="4482661"/>
              <a:ext cx="6943032" cy="1959840"/>
            </p14:xfrm>
          </p:contentPart>
        </mc:Choice>
        <mc:Fallback xmlns="">
          <p:pic>
            <p:nvPicPr>
              <p:cNvPr id="229" name="Encre 22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87796" y="4470061"/>
                <a:ext cx="6987312" cy="199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468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Encre 9"/>
              <p14:cNvContentPartPr/>
              <p14:nvPr/>
            </p14:nvContentPartPr>
            <p14:xfrm>
              <a:off x="1176468" y="1061640"/>
              <a:ext cx="7097400" cy="1779480"/>
            </p14:xfrm>
          </p:contentPart>
        </mc:Choice>
        <mc:Fallback xmlns="">
          <p:pic>
            <p:nvPicPr>
              <p:cNvPr id="10" name="Encre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4228" y="1042200"/>
                <a:ext cx="7137720" cy="18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Encre 5"/>
              <p14:cNvContentPartPr/>
              <p14:nvPr/>
            </p14:nvContentPartPr>
            <p14:xfrm>
              <a:off x="575269" y="3327675"/>
              <a:ext cx="7789320" cy="2877706"/>
            </p14:xfrm>
          </p:contentPart>
        </mc:Choice>
        <mc:Fallback>
          <p:pic>
            <p:nvPicPr>
              <p:cNvPr id="6" name="Encre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7989" y="3310036"/>
                <a:ext cx="7822080" cy="291262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9673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argument for detectability,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dirty="0" smtClean="0"/>
              <a:t>Too many edges under </a:t>
            </a:r>
          </a:p>
          <a:p>
            <a:pPr marL="514350" indent="-514350">
              <a:buAutoNum type="arabicParenR"/>
            </a:pPr>
            <a:r>
              <a:rPr lang="en-US" dirty="0" smtClean="0"/>
              <a:t>Counts of small connected components enable consistent estimation of</a:t>
            </a:r>
          </a:p>
          <a:p>
            <a:pPr marL="514350" indent="-514350">
              <a:buAutoNum type="arabicParenR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Arguments hold for any connected K-graph, not just lines and trees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Encre 5"/>
              <p14:cNvContentPartPr/>
              <p14:nvPr/>
            </p14:nvContentPartPr>
            <p14:xfrm>
              <a:off x="3389028" y="907560"/>
              <a:ext cx="2160360" cy="425160"/>
            </p14:xfrm>
          </p:contentPart>
        </mc:Choice>
        <mc:Fallback xmlns="">
          <p:pic>
            <p:nvPicPr>
              <p:cNvPr id="6" name="Encre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63468" y="880920"/>
                <a:ext cx="2205360" cy="47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Encre 15"/>
              <p14:cNvContentPartPr/>
              <p14:nvPr/>
            </p14:nvContentPartPr>
            <p14:xfrm>
              <a:off x="5019108" y="1666440"/>
              <a:ext cx="502200" cy="446400"/>
            </p14:xfrm>
          </p:contentPart>
        </mc:Choice>
        <mc:Fallback xmlns="">
          <p:pic>
            <p:nvPicPr>
              <p:cNvPr id="16" name="Encre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06508" y="1644840"/>
                <a:ext cx="53784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Encre 19"/>
              <p14:cNvContentPartPr/>
              <p14:nvPr/>
            </p14:nvContentPartPr>
            <p14:xfrm>
              <a:off x="6626508" y="2780640"/>
              <a:ext cx="1140840" cy="443520"/>
            </p14:xfrm>
          </p:contentPart>
        </mc:Choice>
        <mc:Fallback xmlns="">
          <p:pic>
            <p:nvPicPr>
              <p:cNvPr id="20" name="Encre 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98428" y="2759400"/>
                <a:ext cx="1188360" cy="48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791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argument for reconstruction impossibility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Optimal overlap between estimated and planted path: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Maximum a Posteriori, i.e. nodes on largest number of K-paths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09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argument for reconstruction impossibility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“Lures”: can construct confounding segment </a:t>
            </a:r>
            <a:r>
              <a:rPr lang="en-US" dirty="0" err="1" smtClean="0"/>
              <a:t>s.t.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Encre 6"/>
              <p14:cNvContentPartPr/>
              <p14:nvPr/>
            </p14:nvContentPartPr>
            <p14:xfrm>
              <a:off x="625308" y="3165120"/>
              <a:ext cx="8187120" cy="196560"/>
            </p14:xfrm>
          </p:contentPart>
        </mc:Choice>
        <mc:Fallback xmlns="">
          <p:pic>
            <p:nvPicPr>
              <p:cNvPr id="7" name="Encre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4868" y="3139200"/>
                <a:ext cx="822240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Encre 9"/>
              <p14:cNvContentPartPr/>
              <p14:nvPr/>
            </p14:nvContentPartPr>
            <p14:xfrm>
              <a:off x="6247428" y="2284560"/>
              <a:ext cx="2733480" cy="443520"/>
            </p14:xfrm>
          </p:contentPart>
        </mc:Choice>
        <mc:Fallback xmlns="">
          <p:pic>
            <p:nvPicPr>
              <p:cNvPr id="10" name="Encre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29068" y="2261520"/>
                <a:ext cx="2772360" cy="48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1" name="Encre 30"/>
              <p14:cNvContentPartPr/>
              <p14:nvPr/>
            </p14:nvContentPartPr>
            <p14:xfrm>
              <a:off x="1765788" y="3364560"/>
              <a:ext cx="1305720" cy="397800"/>
            </p14:xfrm>
          </p:contentPart>
        </mc:Choice>
        <mc:Fallback xmlns="">
          <p:pic>
            <p:nvPicPr>
              <p:cNvPr id="31" name="Encre 3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46708" y="3340440"/>
                <a:ext cx="1345320" cy="44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7" name="Encre 86"/>
              <p14:cNvContentPartPr/>
              <p14:nvPr/>
            </p14:nvContentPartPr>
            <p14:xfrm>
              <a:off x="471948" y="3183480"/>
              <a:ext cx="2723760" cy="567000"/>
            </p14:xfrm>
          </p:contentPart>
        </mc:Choice>
        <mc:Fallback xmlns="">
          <p:pic>
            <p:nvPicPr>
              <p:cNvPr id="87" name="Encre 8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1068" y="3161880"/>
                <a:ext cx="2765160" cy="60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7" name="Encre 26"/>
              <p14:cNvContentPartPr/>
              <p14:nvPr/>
            </p14:nvContentPartPr>
            <p14:xfrm>
              <a:off x="397428" y="4613040"/>
              <a:ext cx="8499600" cy="1805040"/>
            </p14:xfrm>
          </p:contentPart>
        </mc:Choice>
        <mc:Fallback xmlns="">
          <p:pic>
            <p:nvPicPr>
              <p:cNvPr id="27" name="Encre 2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5828" y="4601518"/>
                <a:ext cx="8547840" cy="18410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Encre 7"/>
              <p14:cNvContentPartPr/>
              <p14:nvPr/>
            </p14:nvContentPartPr>
            <p14:xfrm>
              <a:off x="7957356" y="4596061"/>
              <a:ext cx="163440" cy="793800"/>
            </p14:xfrm>
          </p:contentPart>
        </mc:Choice>
        <mc:Fallback xmlns="">
          <p:pic>
            <p:nvPicPr>
              <p:cNvPr id="8" name="Encre 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938636" y="4577341"/>
                <a:ext cx="207720" cy="83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Encre 12"/>
              <p14:cNvContentPartPr/>
              <p14:nvPr/>
            </p14:nvContentPartPr>
            <p14:xfrm>
              <a:off x="8228436" y="4930141"/>
              <a:ext cx="106560" cy="102600"/>
            </p14:xfrm>
          </p:contentPart>
        </mc:Choice>
        <mc:Fallback xmlns="">
          <p:pic>
            <p:nvPicPr>
              <p:cNvPr id="13" name="Encre 1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10796" y="4915074"/>
                <a:ext cx="139680" cy="13381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597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/>
              <a:t>I</a:t>
            </a:r>
            <a:r>
              <a:rPr lang="fr-FR" dirty="0" err="1" smtClean="0"/>
              <a:t>nference</a:t>
            </a:r>
            <a:r>
              <a:rPr lang="fr-FR" dirty="0" smtClean="0"/>
              <a:t> </a:t>
            </a:r>
            <a:r>
              <a:rPr lang="fr-FR" dirty="0" err="1" smtClean="0"/>
              <a:t>problems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planted</a:t>
            </a:r>
            <a:r>
              <a:rPr lang="fr-FR" dirty="0" smtClean="0"/>
              <a:t> </a:t>
            </a:r>
            <a:r>
              <a:rPr lang="fr-FR" dirty="0" smtClean="0"/>
              <a:t>structure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Classical examples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/>
              <a:t>community detection, planted clique detection, planted dense </a:t>
            </a:r>
            <a:r>
              <a:rPr lang="en-US" dirty="0" smtClean="0"/>
              <a:t>	subgraph detection</a:t>
            </a:r>
            <a:endParaRPr lang="en-US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Typical O</a:t>
            </a:r>
            <a:r>
              <a:rPr lang="en-US" b="1" dirty="0" smtClean="0"/>
              <a:t>bjectives</a:t>
            </a:r>
            <a:endParaRPr lang="en-US" b="1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</a:t>
            </a:r>
            <a:r>
              <a:rPr lang="en-US" dirty="0" smtClean="0"/>
              <a:t>Detection (planted structure present or not)</a:t>
            </a:r>
          </a:p>
          <a:p>
            <a:pPr marL="0" indent="0">
              <a:buNone/>
            </a:pPr>
            <a:r>
              <a:rPr lang="en-US" dirty="0" smtClean="0"/>
              <a:t>	-Recovery (estimation of planted structure)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Recurring phenomena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3 regimes, or phases:</a:t>
            </a:r>
            <a:r>
              <a:rPr lang="en-US" dirty="0"/>
              <a:t>	</a:t>
            </a:r>
            <a:r>
              <a:rPr lang="en-US" dirty="0" smtClean="0"/>
              <a:t>-</a:t>
            </a:r>
            <a:r>
              <a:rPr lang="en-US" dirty="0" smtClean="0"/>
              <a:t>Information-Theoretic impossibility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/>
              <a:t>		-</a:t>
            </a:r>
            <a:r>
              <a:rPr lang="en-US" dirty="0" smtClean="0"/>
              <a:t>Computational hardness though IT-feasible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/>
              <a:t>		-</a:t>
            </a:r>
            <a:r>
              <a:rPr lang="en-US" dirty="0" smtClean="0"/>
              <a:t>Computationally </a:t>
            </a:r>
            <a:r>
              <a:rPr lang="en-US" dirty="0" smtClean="0"/>
              <a:t>easy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 Boundary phases the same for both detection and reconstruction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371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More generally: construct T symmetric paths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Encre 6"/>
              <p14:cNvContentPartPr/>
              <p14:nvPr/>
            </p14:nvContentPartPr>
            <p14:xfrm>
              <a:off x="853908" y="2838240"/>
              <a:ext cx="7376760" cy="251280"/>
            </p14:xfrm>
          </p:contentPart>
        </mc:Choice>
        <mc:Fallback xmlns="">
          <p:pic>
            <p:nvPicPr>
              <p:cNvPr id="7" name="Encre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4188" y="2813040"/>
                <a:ext cx="7411320" cy="2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6" name="Encre 45"/>
              <p14:cNvContentPartPr/>
              <p14:nvPr/>
            </p14:nvContentPartPr>
            <p14:xfrm>
              <a:off x="781548" y="2960280"/>
              <a:ext cx="146520" cy="115920"/>
            </p14:xfrm>
          </p:contentPart>
        </mc:Choice>
        <mc:Fallback xmlns="">
          <p:pic>
            <p:nvPicPr>
              <p:cNvPr id="46" name="Encre 4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57428" y="2948760"/>
                <a:ext cx="18720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1" name="Encre 10"/>
              <p14:cNvContentPartPr/>
              <p14:nvPr/>
            </p14:nvContentPartPr>
            <p14:xfrm>
              <a:off x="491702" y="4120042"/>
              <a:ext cx="7362720" cy="2107080"/>
            </p14:xfrm>
          </p:contentPart>
        </mc:Choice>
        <mc:Fallback>
          <p:pic>
            <p:nvPicPr>
              <p:cNvPr id="11" name="Encre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67223" y="4107082"/>
                <a:ext cx="7416717" cy="214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" name="Encre 7"/>
              <p14:cNvContentPartPr/>
              <p14:nvPr/>
            </p14:nvContentPartPr>
            <p14:xfrm>
              <a:off x="1352810" y="2352770"/>
              <a:ext cx="1678680" cy="699480"/>
            </p14:xfrm>
          </p:contentPart>
        </mc:Choice>
        <mc:Fallback>
          <p:pic>
            <p:nvPicPr>
              <p:cNvPr id="8" name="Encre 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345250" y="2338370"/>
                <a:ext cx="1700640" cy="72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2" name="Encre 11"/>
              <p14:cNvContentPartPr/>
              <p14:nvPr/>
            </p14:nvContentPartPr>
            <p14:xfrm>
              <a:off x="1393130" y="2983130"/>
              <a:ext cx="1707120" cy="711000"/>
            </p14:xfrm>
          </p:contentPart>
        </mc:Choice>
        <mc:Fallback>
          <p:pic>
            <p:nvPicPr>
              <p:cNvPr id="12" name="Encre 1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379450" y="2974130"/>
                <a:ext cx="1732680" cy="73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5" name="Encre 14"/>
              <p14:cNvContentPartPr/>
              <p14:nvPr/>
            </p14:nvContentPartPr>
            <p14:xfrm>
              <a:off x="1404290" y="2994650"/>
              <a:ext cx="1576080" cy="290880"/>
            </p14:xfrm>
          </p:contentPart>
        </mc:Choice>
        <mc:Fallback>
          <p:pic>
            <p:nvPicPr>
              <p:cNvPr id="15" name="Encre 1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394930" y="2986730"/>
                <a:ext cx="159768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0" name="Encre 19"/>
              <p14:cNvContentPartPr/>
              <p14:nvPr/>
            </p14:nvContentPartPr>
            <p14:xfrm>
              <a:off x="6411890" y="4028570"/>
              <a:ext cx="360" cy="360"/>
            </p14:xfrm>
          </p:contentPart>
        </mc:Choice>
        <mc:Fallback>
          <p:pic>
            <p:nvPicPr>
              <p:cNvPr id="20" name="Encre 1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393170" y="4009850"/>
                <a:ext cx="3780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2" name="Encre 21"/>
              <p14:cNvContentPartPr/>
              <p14:nvPr/>
            </p14:nvContentPartPr>
            <p14:xfrm>
              <a:off x="4854530" y="4228010"/>
              <a:ext cx="360" cy="360"/>
            </p14:xfrm>
          </p:contentPart>
        </mc:Choice>
        <mc:Fallback>
          <p:pic>
            <p:nvPicPr>
              <p:cNvPr id="22" name="Encre 2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35810" y="4209290"/>
                <a:ext cx="3780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8" name="Encre 27"/>
              <p14:cNvContentPartPr/>
              <p14:nvPr/>
            </p14:nvContentPartPr>
            <p14:xfrm>
              <a:off x="3718789" y="2812155"/>
              <a:ext cx="1199160" cy="221040"/>
            </p14:xfrm>
          </p:contentPart>
        </mc:Choice>
        <mc:Fallback>
          <p:pic>
            <p:nvPicPr>
              <p:cNvPr id="28" name="Encre 2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07269" y="2799555"/>
                <a:ext cx="122292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5" name="Encre 34"/>
              <p14:cNvContentPartPr/>
              <p14:nvPr/>
            </p14:nvContentPartPr>
            <p14:xfrm>
              <a:off x="3003050" y="2999355"/>
              <a:ext cx="747419" cy="160895"/>
            </p14:xfrm>
          </p:contentPart>
        </mc:Choice>
        <mc:Fallback>
          <p:pic>
            <p:nvPicPr>
              <p:cNvPr id="35" name="Encre 3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989369" y="2987837"/>
                <a:ext cx="773701" cy="1875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7" name="Encre 36"/>
              <p14:cNvContentPartPr/>
              <p14:nvPr/>
            </p14:nvContentPartPr>
            <p14:xfrm>
              <a:off x="3711589" y="2423355"/>
              <a:ext cx="1276200" cy="932400"/>
            </p14:xfrm>
          </p:contentPart>
        </mc:Choice>
        <mc:Fallback>
          <p:pic>
            <p:nvPicPr>
              <p:cNvPr id="37" name="Encre 3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703309" y="2411115"/>
                <a:ext cx="1298520" cy="9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8" name="Encre 37"/>
              <p14:cNvContentPartPr/>
              <p14:nvPr/>
            </p14:nvContentPartPr>
            <p14:xfrm>
              <a:off x="4892389" y="2938875"/>
              <a:ext cx="52920" cy="78120"/>
            </p14:xfrm>
          </p:contentPart>
        </mc:Choice>
        <mc:Fallback>
          <p:pic>
            <p:nvPicPr>
              <p:cNvPr id="38" name="Encre 3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880509" y="2926275"/>
                <a:ext cx="77760" cy="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1" name="Encre 40"/>
              <p14:cNvContentPartPr/>
              <p14:nvPr/>
            </p14:nvContentPartPr>
            <p14:xfrm>
              <a:off x="3727069" y="2961555"/>
              <a:ext cx="1330560" cy="561600"/>
            </p14:xfrm>
          </p:contentPart>
        </mc:Choice>
        <mc:Fallback>
          <p:pic>
            <p:nvPicPr>
              <p:cNvPr id="41" name="Encre 4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717349" y="2952195"/>
                <a:ext cx="1353600" cy="58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48" name="Encre 47"/>
              <p14:cNvContentPartPr/>
              <p14:nvPr/>
            </p14:nvContentPartPr>
            <p14:xfrm>
              <a:off x="5558029" y="2762475"/>
              <a:ext cx="33120" cy="4680"/>
            </p14:xfrm>
          </p:contentPart>
        </mc:Choice>
        <mc:Fallback>
          <p:pic>
            <p:nvPicPr>
              <p:cNvPr id="48" name="Encre 4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545429" y="2749155"/>
                <a:ext cx="5580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49" name="Encre 48"/>
              <p14:cNvContentPartPr/>
              <p14:nvPr/>
            </p14:nvContentPartPr>
            <p14:xfrm>
              <a:off x="5778709" y="2772915"/>
              <a:ext cx="18000" cy="31680"/>
            </p14:xfrm>
          </p:contentPart>
        </mc:Choice>
        <mc:Fallback>
          <p:pic>
            <p:nvPicPr>
              <p:cNvPr id="49" name="Encre 4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769349" y="2764995"/>
                <a:ext cx="3528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50" name="Encre 49"/>
              <p14:cNvContentPartPr/>
              <p14:nvPr/>
            </p14:nvContentPartPr>
            <p14:xfrm>
              <a:off x="6070669" y="2781555"/>
              <a:ext cx="42120" cy="6480"/>
            </p14:xfrm>
          </p:contentPart>
        </mc:Choice>
        <mc:Fallback>
          <p:pic>
            <p:nvPicPr>
              <p:cNvPr id="50" name="Encre 4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061669" y="2772555"/>
                <a:ext cx="5904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51" name="Encre 50"/>
              <p14:cNvContentPartPr/>
              <p14:nvPr/>
            </p14:nvContentPartPr>
            <p14:xfrm>
              <a:off x="6296749" y="2777235"/>
              <a:ext cx="36000" cy="10440"/>
            </p14:xfrm>
          </p:contentPart>
        </mc:Choice>
        <mc:Fallback>
          <p:pic>
            <p:nvPicPr>
              <p:cNvPr id="51" name="Encre 5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285589" y="2768235"/>
                <a:ext cx="5508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54" name="Encre 53"/>
              <p14:cNvContentPartPr/>
              <p14:nvPr/>
            </p14:nvContentPartPr>
            <p14:xfrm>
              <a:off x="6617869" y="2631075"/>
              <a:ext cx="1242720" cy="311040"/>
            </p14:xfrm>
          </p:contentPart>
        </mc:Choice>
        <mc:Fallback>
          <p:pic>
            <p:nvPicPr>
              <p:cNvPr id="54" name="Encre 5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603469" y="2615955"/>
                <a:ext cx="126936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56" name="Encre 55"/>
              <p14:cNvContentPartPr/>
              <p14:nvPr/>
            </p14:nvContentPartPr>
            <p14:xfrm>
              <a:off x="6613189" y="2174595"/>
              <a:ext cx="1271520" cy="712080"/>
            </p14:xfrm>
          </p:contentPart>
        </mc:Choice>
        <mc:Fallback>
          <p:pic>
            <p:nvPicPr>
              <p:cNvPr id="56" name="Encre 5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602029" y="2161635"/>
                <a:ext cx="1293840" cy="73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59" name="Encre 58"/>
              <p14:cNvContentPartPr/>
              <p14:nvPr/>
            </p14:nvContentPartPr>
            <p14:xfrm>
              <a:off x="6623629" y="2863635"/>
              <a:ext cx="1225080" cy="437400"/>
            </p14:xfrm>
          </p:contentPart>
        </mc:Choice>
        <mc:Fallback>
          <p:pic>
            <p:nvPicPr>
              <p:cNvPr id="59" name="Encre 5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613189" y="2854995"/>
                <a:ext cx="124812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2" name="Encre 61"/>
              <p14:cNvContentPartPr/>
              <p14:nvPr/>
            </p14:nvContentPartPr>
            <p14:xfrm>
              <a:off x="3716269" y="3029595"/>
              <a:ext cx="1198440" cy="120600"/>
            </p14:xfrm>
          </p:contentPart>
        </mc:Choice>
        <mc:Fallback>
          <p:pic>
            <p:nvPicPr>
              <p:cNvPr id="62" name="Encre 6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709429" y="3019515"/>
                <a:ext cx="1215360" cy="14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154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trees: stars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Stars hard to hide!</a:t>
            </a:r>
          </a:p>
          <a:p>
            <a:pPr marL="0" indent="0">
              <a:buNone/>
            </a:pPr>
            <a:r>
              <a:rPr lang="en-US" dirty="0" smtClean="0"/>
              <a:t>Threshold at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Detection and reconstruction </a:t>
            </a:r>
            <a:r>
              <a:rPr lang="en-US" dirty="0" smtClean="0"/>
              <a:t>easy: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inspection </a:t>
            </a:r>
            <a:r>
              <a:rPr lang="en-US" dirty="0" smtClean="0"/>
              <a:t>of degrees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Encre 5"/>
              <p14:cNvContentPartPr/>
              <p14:nvPr/>
            </p14:nvContentPartPr>
            <p14:xfrm>
              <a:off x="6781800" y="533400"/>
              <a:ext cx="988200" cy="797040"/>
            </p14:xfrm>
          </p:contentPart>
        </mc:Choice>
        <mc:Fallback xmlns="">
          <p:pic>
            <p:nvPicPr>
              <p:cNvPr id="6" name="Encre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62360" y="518640"/>
                <a:ext cx="1022040" cy="82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Encre 13"/>
              <p14:cNvContentPartPr/>
              <p14:nvPr/>
            </p14:nvContentPartPr>
            <p14:xfrm>
              <a:off x="3708276" y="2640901"/>
              <a:ext cx="1155960" cy="76320"/>
            </p14:xfrm>
          </p:contentPart>
        </mc:Choice>
        <mc:Fallback xmlns="">
          <p:pic>
            <p:nvPicPr>
              <p:cNvPr id="14" name="Encre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90276" y="2614621"/>
                <a:ext cx="119772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" name="Encre 26"/>
              <p14:cNvContentPartPr/>
              <p14:nvPr/>
            </p14:nvContentPartPr>
            <p14:xfrm>
              <a:off x="2890356" y="2271541"/>
              <a:ext cx="2234880" cy="1002960"/>
            </p14:xfrm>
          </p:contentPart>
        </mc:Choice>
        <mc:Fallback xmlns="">
          <p:pic>
            <p:nvPicPr>
              <p:cNvPr id="27" name="Encre 2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64436" y="2245261"/>
                <a:ext cx="2288160" cy="104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0141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D-trees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1" name="Encre 40"/>
              <p14:cNvContentPartPr/>
              <p14:nvPr/>
            </p14:nvContentPartPr>
            <p14:xfrm>
              <a:off x="482690" y="1879880"/>
              <a:ext cx="95400" cy="3899880"/>
            </p14:xfrm>
          </p:contentPart>
        </mc:Choice>
        <mc:Fallback>
          <p:pic>
            <p:nvPicPr>
              <p:cNvPr id="41" name="Encre 4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6130" y="1870880"/>
                <a:ext cx="120960" cy="392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2" name="Encre 211"/>
              <p14:cNvContentPartPr/>
              <p14:nvPr/>
            </p14:nvContentPartPr>
            <p14:xfrm>
              <a:off x="702290" y="3158960"/>
              <a:ext cx="1799699" cy="2057275"/>
            </p14:xfrm>
          </p:contentPart>
        </mc:Choice>
        <mc:Fallback>
          <p:pic>
            <p:nvPicPr>
              <p:cNvPr id="212" name="Encre 2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5810" y="3145641"/>
                <a:ext cx="1819860" cy="20842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13" name="Encre 212"/>
              <p14:cNvContentPartPr/>
              <p14:nvPr/>
            </p14:nvContentPartPr>
            <p14:xfrm>
              <a:off x="6773330" y="163400"/>
              <a:ext cx="604800" cy="686520"/>
            </p14:xfrm>
          </p:contentPart>
        </mc:Choice>
        <mc:Fallback>
          <p:pic>
            <p:nvPicPr>
              <p:cNvPr id="213" name="Encre 2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60370" y="149000"/>
                <a:ext cx="631800" cy="71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49" name="Encre 248"/>
              <p14:cNvContentPartPr/>
              <p14:nvPr/>
            </p14:nvContentPartPr>
            <p14:xfrm>
              <a:off x="169850" y="536360"/>
              <a:ext cx="8727539" cy="3258235"/>
            </p14:xfrm>
          </p:contentPart>
        </mc:Choice>
        <mc:Fallback>
          <p:pic>
            <p:nvPicPr>
              <p:cNvPr id="249" name="Encre 24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9050" y="525560"/>
                <a:ext cx="8755979" cy="32866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54" name="Encre 253"/>
              <p14:cNvContentPartPr/>
              <p14:nvPr/>
            </p14:nvContentPartPr>
            <p14:xfrm>
              <a:off x="421490" y="1811480"/>
              <a:ext cx="220739" cy="183835"/>
            </p14:xfrm>
          </p:contentPart>
        </mc:Choice>
        <mc:Fallback>
          <p:pic>
            <p:nvPicPr>
              <p:cNvPr id="254" name="Encre 25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9247" y="1795651"/>
                <a:ext cx="244145" cy="2118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59" name="Encre 258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pic>
            <p:nvPicPr>
              <p:cNvPr id="259" name="Encre 258"/>
              <p:cNvPicPr/>
              <p:nvPr/>
            </p:nvPicPr>
            <p:blipFill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65" name="Encre 264"/>
              <p14:cNvContentPartPr/>
              <p14:nvPr/>
            </p14:nvContentPartPr>
            <p14:xfrm>
              <a:off x="486650" y="5524520"/>
              <a:ext cx="8230320" cy="260515"/>
            </p14:xfrm>
          </p:contentPart>
        </mc:Choice>
        <mc:Fallback>
          <p:pic>
            <p:nvPicPr>
              <p:cNvPr id="265" name="Encre 264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74770" y="5509047"/>
                <a:ext cx="8259840" cy="2857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68" name="Encre 267"/>
              <p14:cNvContentPartPr/>
              <p14:nvPr/>
            </p14:nvContentPartPr>
            <p14:xfrm>
              <a:off x="7372010" y="234680"/>
              <a:ext cx="257040" cy="253440"/>
            </p14:xfrm>
          </p:contentPart>
        </mc:Choice>
        <mc:Fallback>
          <p:pic>
            <p:nvPicPr>
              <p:cNvPr id="268" name="Encre 26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359770" y="222800"/>
                <a:ext cx="282600" cy="27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74" name="Encre 273"/>
              <p14:cNvContentPartPr/>
              <p14:nvPr/>
            </p14:nvContentPartPr>
            <p14:xfrm>
              <a:off x="2174749" y="2416515"/>
              <a:ext cx="0" cy="0"/>
            </p14:xfrm>
          </p:contentPart>
        </mc:Choice>
        <mc:Fallback>
          <p:pic>
            <p:nvPicPr>
              <p:cNvPr id="274" name="Encre 273"/>
              <p:cNvPicPr/>
              <p:nvPr/>
            </p:nvPicPr>
            <p:blipFill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93" name="Encre 292"/>
              <p14:cNvContentPartPr/>
              <p14:nvPr/>
            </p14:nvContentPartPr>
            <p14:xfrm>
              <a:off x="7597730" y="480560"/>
              <a:ext cx="57600" cy="73080"/>
            </p14:xfrm>
          </p:contentPart>
        </mc:Choice>
        <mc:Fallback>
          <p:pic>
            <p:nvPicPr>
              <p:cNvPr id="293" name="Encre 29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585850" y="466880"/>
                <a:ext cx="8388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01" name="Encre 300"/>
              <p14:cNvContentPartPr/>
              <p14:nvPr/>
            </p14:nvContentPartPr>
            <p14:xfrm>
              <a:off x="2664290" y="5782155"/>
              <a:ext cx="6041160" cy="796680"/>
            </p14:xfrm>
          </p:contentPart>
        </mc:Choice>
        <mc:Fallback>
          <p:pic>
            <p:nvPicPr>
              <p:cNvPr id="301" name="Encre 30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44850" y="5764515"/>
                <a:ext cx="6075000" cy="83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09" name="Encre 308"/>
              <p14:cNvContentPartPr/>
              <p14:nvPr/>
            </p14:nvContentPartPr>
            <p14:xfrm>
              <a:off x="3287450" y="2896035"/>
              <a:ext cx="68760" cy="2928960"/>
            </p14:xfrm>
          </p:contentPart>
        </mc:Choice>
        <mc:Fallback>
          <p:pic>
            <p:nvPicPr>
              <p:cNvPr id="309" name="Encre 30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275570" y="2883435"/>
                <a:ext cx="88200" cy="29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27" name="Encre 326"/>
              <p14:cNvContentPartPr/>
              <p14:nvPr/>
            </p14:nvContentPartPr>
            <p14:xfrm>
              <a:off x="158749" y="3227595"/>
              <a:ext cx="362160" cy="448560"/>
            </p14:xfrm>
          </p:contentPart>
        </mc:Choice>
        <mc:Fallback>
          <p:pic>
            <p:nvPicPr>
              <p:cNvPr id="327" name="Encre 32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41109" y="3216795"/>
                <a:ext cx="390960" cy="47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31" name="Encre 330"/>
              <p14:cNvContentPartPr/>
              <p14:nvPr/>
            </p14:nvContentPartPr>
            <p14:xfrm>
              <a:off x="5579269" y="3836715"/>
              <a:ext cx="134640" cy="552240"/>
            </p14:xfrm>
          </p:contentPart>
        </mc:Choice>
        <mc:Fallback>
          <p:pic>
            <p:nvPicPr>
              <p:cNvPr id="331" name="Encre 33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554789" y="3811515"/>
                <a:ext cx="181080" cy="59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3884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Conclusions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Phase diagram for line detection &amp; reconstruction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-No computationally hard phase</a:t>
            </a:r>
          </a:p>
          <a:p>
            <a:pPr marL="0" indent="0">
              <a:buNone/>
            </a:pPr>
            <a:r>
              <a:rPr lang="en-US" dirty="0" smtClean="0"/>
              <a:t>	-Reconstruction </a:t>
            </a:r>
            <a:r>
              <a:rPr lang="en-US" dirty="0" smtClean="0"/>
              <a:t>impossible, </a:t>
            </a:r>
            <a:r>
              <a:rPr lang="en-US" dirty="0" smtClean="0"/>
              <a:t>by presence of too many </a:t>
            </a:r>
            <a:r>
              <a:rPr lang="en-US" dirty="0" smtClean="0"/>
              <a:t>copies </a:t>
            </a:r>
            <a:r>
              <a:rPr lang="en-US" dirty="0" smtClean="0"/>
              <a:t>of planted structure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</a:t>
            </a:r>
            <a:r>
              <a:rPr lang="en-US" dirty="0" smtClean="0"/>
              <a:t>lanted subgraphs beyond cliques &amp; dense subgraphs: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-Phase diagram for D-regular </a:t>
            </a:r>
            <a:r>
              <a:rPr lang="en-US" dirty="0" smtClean="0"/>
              <a:t>trees? More general planted graphs?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-What triggers hard phases?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7831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mage 1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4725">
            <a:off x="1147416" y="3962400"/>
            <a:ext cx="5943600" cy="353063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7" name="Encre 16"/>
              <p14:cNvContentPartPr/>
              <p14:nvPr/>
            </p14:nvContentPartPr>
            <p14:xfrm>
              <a:off x="2697396" y="1948261"/>
              <a:ext cx="3315240" cy="3145320"/>
            </p14:xfrm>
          </p:contentPart>
        </mc:Choice>
        <mc:Fallback xmlns="">
          <p:pic>
            <p:nvPicPr>
              <p:cNvPr id="17" name="Encre 1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69676" y="1922341"/>
                <a:ext cx="3368520" cy="319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0" name="Encre 89"/>
              <p14:cNvContentPartPr/>
              <p14:nvPr/>
            </p14:nvContentPartPr>
            <p14:xfrm>
              <a:off x="4925796" y="1836661"/>
              <a:ext cx="1037520" cy="239400"/>
            </p14:xfrm>
          </p:contentPart>
        </mc:Choice>
        <mc:Fallback xmlns="">
          <p:pic>
            <p:nvPicPr>
              <p:cNvPr id="90" name="Encre 8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912116" y="1824061"/>
                <a:ext cx="106164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0" name="Encre 99"/>
              <p14:cNvContentPartPr/>
              <p14:nvPr/>
            </p14:nvContentPartPr>
            <p14:xfrm>
              <a:off x="3442236" y="1848901"/>
              <a:ext cx="563760" cy="498600"/>
            </p14:xfrm>
          </p:contentPart>
        </mc:Choice>
        <mc:Fallback xmlns="">
          <p:pic>
            <p:nvPicPr>
              <p:cNvPr id="100" name="Encre 9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420982" y="1831621"/>
                <a:ext cx="599063" cy="52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4" name="Encre 103"/>
              <p14:cNvContentPartPr/>
              <p14:nvPr/>
            </p14:nvContentPartPr>
            <p14:xfrm>
              <a:off x="3914916" y="1798861"/>
              <a:ext cx="251640" cy="554400"/>
            </p14:xfrm>
          </p:contentPart>
        </mc:Choice>
        <mc:Fallback xmlns="">
          <p:pic>
            <p:nvPicPr>
              <p:cNvPr id="104" name="Encre 10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96196" y="1783741"/>
                <a:ext cx="284400" cy="57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2" name="Encre 111"/>
              <p14:cNvContentPartPr/>
              <p14:nvPr/>
            </p14:nvContentPartPr>
            <p14:xfrm>
              <a:off x="2880996" y="2373781"/>
              <a:ext cx="211680" cy="240840"/>
            </p14:xfrm>
          </p:contentPart>
        </mc:Choice>
        <mc:Fallback xmlns="">
          <p:pic>
            <p:nvPicPr>
              <p:cNvPr id="112" name="Encre 111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859036" y="2361181"/>
                <a:ext cx="244440" cy="2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3" name="Encre 112"/>
              <p14:cNvContentPartPr/>
              <p14:nvPr/>
            </p14:nvContentPartPr>
            <p14:xfrm>
              <a:off x="2956956" y="2601661"/>
              <a:ext cx="700920" cy="317520"/>
            </p14:xfrm>
          </p:contentPart>
        </mc:Choice>
        <mc:Fallback xmlns="">
          <p:pic>
            <p:nvPicPr>
              <p:cNvPr id="113" name="Encre 112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937876" y="2591581"/>
                <a:ext cx="727560" cy="34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24" name="Encre 123"/>
              <p14:cNvContentPartPr/>
              <p14:nvPr/>
            </p14:nvContentPartPr>
            <p14:xfrm>
              <a:off x="5494596" y="2594101"/>
              <a:ext cx="657360" cy="248400"/>
            </p14:xfrm>
          </p:contentPart>
        </mc:Choice>
        <mc:Fallback xmlns="">
          <p:pic>
            <p:nvPicPr>
              <p:cNvPr id="124" name="Encre 123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485596" y="2581501"/>
                <a:ext cx="678240" cy="27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34" name="Encre 133"/>
              <p14:cNvContentPartPr/>
              <p14:nvPr/>
            </p14:nvContentPartPr>
            <p14:xfrm>
              <a:off x="4847676" y="1928821"/>
              <a:ext cx="1123560" cy="691200"/>
            </p14:xfrm>
          </p:contentPart>
        </mc:Choice>
        <mc:Fallback xmlns="">
          <p:pic>
            <p:nvPicPr>
              <p:cNvPr id="134" name="Encre 133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837956" y="1916581"/>
                <a:ext cx="1146600" cy="71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40" name="Encre 139"/>
              <p14:cNvContentPartPr/>
              <p14:nvPr/>
            </p14:nvContentPartPr>
            <p14:xfrm>
              <a:off x="4807356" y="1830541"/>
              <a:ext cx="421560" cy="692640"/>
            </p14:xfrm>
          </p:contentPart>
        </mc:Choice>
        <mc:Fallback xmlns="">
          <p:pic>
            <p:nvPicPr>
              <p:cNvPr id="140" name="Encre 13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788636" y="1811821"/>
                <a:ext cx="453960" cy="72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41" name="Encre 140"/>
              <p14:cNvContentPartPr/>
              <p14:nvPr/>
            </p14:nvContentPartPr>
            <p14:xfrm>
              <a:off x="5365356" y="2681941"/>
              <a:ext cx="352800" cy="140400"/>
            </p14:xfrm>
          </p:contentPart>
        </mc:Choice>
        <mc:Fallback xmlns="">
          <p:pic>
            <p:nvPicPr>
              <p:cNvPr id="141" name="Encre 14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354916" y="2666821"/>
                <a:ext cx="37800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43" name="Encre 142"/>
              <p14:cNvContentPartPr/>
              <p14:nvPr/>
            </p14:nvContentPartPr>
            <p14:xfrm>
              <a:off x="5325756" y="2797141"/>
              <a:ext cx="679680" cy="204480"/>
            </p14:xfrm>
          </p:contentPart>
        </mc:Choice>
        <mc:Fallback xmlns="">
          <p:pic>
            <p:nvPicPr>
              <p:cNvPr id="143" name="Encre 142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5314596" y="2782021"/>
                <a:ext cx="70380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44" name="Encre 143"/>
              <p14:cNvContentPartPr/>
              <p14:nvPr/>
            </p14:nvContentPartPr>
            <p14:xfrm>
              <a:off x="3380316" y="2769421"/>
              <a:ext cx="267480" cy="147240"/>
            </p14:xfrm>
          </p:contentPart>
        </mc:Choice>
        <mc:Fallback xmlns="">
          <p:pic>
            <p:nvPicPr>
              <p:cNvPr id="144" name="Encre 143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369876" y="2760421"/>
                <a:ext cx="290880" cy="16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610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normAutofit/>
          </a:bodyPr>
          <a:lstStyle/>
          <a:p>
            <a:r>
              <a:rPr lang="fr-FR" dirty="0" smtClean="0"/>
              <a:t>‘Network Security’ scenario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i="1" dirty="0" smtClean="0"/>
              <a:t>Attackers</a:t>
            </a:r>
            <a:r>
              <a:rPr lang="en-US" dirty="0" smtClean="0"/>
              <a:t> may be “plotting” or not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Plotting </a:t>
            </a:r>
            <a:r>
              <a:rPr lang="en-US" dirty="0" smtClean="0">
                <a:sym typeface="Wingdings" panose="05000000000000000000" pitchFamily="2" charset="2"/>
              </a:rPr>
              <a:t> communications among them</a:t>
            </a:r>
          </a:p>
          <a:p>
            <a:pPr marL="0" indent="0">
              <a:buNone/>
            </a:pPr>
            <a:endParaRPr lang="en-US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Goals: </a:t>
            </a:r>
          </a:p>
          <a:p>
            <a:pPr marL="0" indent="0">
              <a:buNone/>
            </a:pPr>
            <a:endParaRPr lang="en-US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	-Infer from observed communication </a:t>
            </a:r>
            <a:r>
              <a:rPr lang="en-US" dirty="0">
                <a:sym typeface="Wingdings" panose="05000000000000000000" pitchFamily="2" charset="2"/>
              </a:rPr>
              <a:t>graph whether </a:t>
            </a:r>
            <a:r>
              <a:rPr lang="en-US" dirty="0" smtClean="0">
                <a:sym typeface="Wingdings" panose="05000000000000000000" pitchFamily="2" charset="2"/>
              </a:rPr>
              <a:t>	attack </a:t>
            </a:r>
            <a:r>
              <a:rPr lang="en-US" dirty="0">
                <a:sym typeface="Wingdings" panose="05000000000000000000" pitchFamily="2" charset="2"/>
              </a:rPr>
              <a:t>under way </a:t>
            </a:r>
            <a:r>
              <a:rPr lang="en-US" dirty="0" smtClean="0">
                <a:sym typeface="Wingdings" panose="05000000000000000000" pitchFamily="2" charset="2"/>
              </a:rPr>
              <a:t>(</a:t>
            </a:r>
            <a:r>
              <a:rPr lang="en-US" b="1" dirty="0" smtClean="0">
                <a:sym typeface="Wingdings" panose="05000000000000000000" pitchFamily="2" charset="2"/>
              </a:rPr>
              <a:t>detection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  <a:endParaRPr lang="en-US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	-If attack detected, identify </a:t>
            </a:r>
            <a:r>
              <a:rPr lang="en-US" dirty="0" smtClean="0">
                <a:sym typeface="Wingdings" panose="05000000000000000000" pitchFamily="2" charset="2"/>
              </a:rPr>
              <a:t>attackers (</a:t>
            </a:r>
            <a:r>
              <a:rPr lang="en-US" b="1" dirty="0" smtClean="0">
                <a:sym typeface="Wingdings" panose="05000000000000000000" pitchFamily="2" charset="2"/>
              </a:rPr>
              <a:t>reconstruction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  <a:endParaRPr lang="en-US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70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2" name="Encre 31"/>
              <p14:cNvContentPartPr/>
              <p14:nvPr/>
            </p14:nvContentPartPr>
            <p14:xfrm>
              <a:off x="3825000" y="1542197"/>
              <a:ext cx="946800" cy="851760"/>
            </p14:xfrm>
          </p:contentPart>
        </mc:Choice>
        <mc:Fallback xmlns="">
          <p:pic>
            <p:nvPicPr>
              <p:cNvPr id="32" name="Encre 3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04120" y="1521317"/>
                <a:ext cx="993240" cy="88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7" name="Encre 36"/>
              <p14:cNvContentPartPr/>
              <p14:nvPr/>
            </p14:nvContentPartPr>
            <p14:xfrm>
              <a:off x="3586680" y="1109117"/>
              <a:ext cx="519480" cy="1078200"/>
            </p14:xfrm>
          </p:contentPart>
        </mc:Choice>
        <mc:Fallback xmlns="">
          <p:pic>
            <p:nvPicPr>
              <p:cNvPr id="37" name="Encre 3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65080" y="1081757"/>
                <a:ext cx="566640" cy="11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8" name="Encre 37"/>
              <p14:cNvContentPartPr/>
              <p14:nvPr/>
            </p14:nvContentPartPr>
            <p14:xfrm>
              <a:off x="4045320" y="693317"/>
              <a:ext cx="396360" cy="467640"/>
            </p14:xfrm>
          </p:contentPart>
        </mc:Choice>
        <mc:Fallback xmlns="">
          <p:pic>
            <p:nvPicPr>
              <p:cNvPr id="38" name="Encre 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27680" y="678917"/>
                <a:ext cx="428400" cy="49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9" name="Encre 38"/>
              <p14:cNvContentPartPr/>
              <p14:nvPr/>
            </p14:nvContentPartPr>
            <p14:xfrm>
              <a:off x="3065400" y="1410437"/>
              <a:ext cx="639720" cy="443160"/>
            </p14:xfrm>
          </p:contentPart>
        </mc:Choice>
        <mc:Fallback xmlns="">
          <p:pic>
            <p:nvPicPr>
              <p:cNvPr id="39" name="Encre 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46680" y="1391717"/>
                <a:ext cx="67572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Encre 40"/>
              <p14:cNvContentPartPr/>
              <p14:nvPr/>
            </p14:nvContentPartPr>
            <p14:xfrm>
              <a:off x="3735360" y="1031357"/>
              <a:ext cx="731520" cy="727920"/>
            </p14:xfrm>
          </p:contentPart>
        </mc:Choice>
        <mc:Fallback xmlns="">
          <p:pic>
            <p:nvPicPr>
              <p:cNvPr id="41" name="Encre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14840" y="1010837"/>
                <a:ext cx="771480" cy="76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2" name="Encre 41"/>
              <p14:cNvContentPartPr/>
              <p14:nvPr/>
            </p14:nvContentPartPr>
            <p14:xfrm>
              <a:off x="4418280" y="895277"/>
              <a:ext cx="797040" cy="924120"/>
            </p14:xfrm>
          </p:contentPart>
        </mc:Choice>
        <mc:Fallback xmlns="">
          <p:pic>
            <p:nvPicPr>
              <p:cNvPr id="42" name="Encre 4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399200" y="879077"/>
                <a:ext cx="834120" cy="9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3" name="Encre 42"/>
              <p14:cNvContentPartPr/>
              <p14:nvPr/>
            </p14:nvContentPartPr>
            <p14:xfrm>
              <a:off x="4667400" y="1280117"/>
              <a:ext cx="1027080" cy="269640"/>
            </p14:xfrm>
          </p:contentPart>
        </mc:Choice>
        <mc:Fallback xmlns="">
          <p:pic>
            <p:nvPicPr>
              <p:cNvPr id="43" name="Encre 4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53000" y="1261037"/>
                <a:ext cx="106272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2" name="Encre 51"/>
              <p14:cNvContentPartPr/>
              <p14:nvPr/>
            </p14:nvContentPartPr>
            <p14:xfrm>
              <a:off x="3177360" y="2136197"/>
              <a:ext cx="725760" cy="1553760"/>
            </p14:xfrm>
          </p:contentPart>
        </mc:Choice>
        <mc:Fallback xmlns="">
          <p:pic>
            <p:nvPicPr>
              <p:cNvPr id="52" name="Encre 5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152160" y="2114597"/>
                <a:ext cx="777960" cy="159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3" name="Encre 52"/>
              <p14:cNvContentPartPr/>
              <p14:nvPr/>
            </p14:nvContentPartPr>
            <p14:xfrm>
              <a:off x="3417840" y="3166157"/>
              <a:ext cx="543240" cy="474840"/>
            </p14:xfrm>
          </p:contentPart>
        </mc:Choice>
        <mc:Fallback xmlns="">
          <p:pic>
            <p:nvPicPr>
              <p:cNvPr id="53" name="Encre 5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402000" y="3156077"/>
                <a:ext cx="578880" cy="50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5" name="Encre 54"/>
              <p14:cNvContentPartPr/>
              <p14:nvPr/>
            </p14:nvContentPartPr>
            <p14:xfrm>
              <a:off x="3113280" y="1389917"/>
              <a:ext cx="879840" cy="1407240"/>
            </p14:xfrm>
          </p:contentPart>
        </mc:Choice>
        <mc:Fallback xmlns="">
          <p:pic>
            <p:nvPicPr>
              <p:cNvPr id="55" name="Encre 5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097440" y="1374797"/>
                <a:ext cx="920520" cy="144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6" name="Encre 55"/>
              <p14:cNvContentPartPr/>
              <p14:nvPr/>
            </p14:nvContentPartPr>
            <p14:xfrm>
              <a:off x="2803680" y="1545797"/>
              <a:ext cx="543960" cy="226440"/>
            </p14:xfrm>
          </p:contentPart>
        </mc:Choice>
        <mc:Fallback xmlns="">
          <p:pic>
            <p:nvPicPr>
              <p:cNvPr id="56" name="Encre 5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86760" y="1533557"/>
                <a:ext cx="585360" cy="25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774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2" name="Encre 31"/>
              <p14:cNvContentPartPr/>
              <p14:nvPr/>
            </p14:nvContentPartPr>
            <p14:xfrm>
              <a:off x="3825000" y="1542197"/>
              <a:ext cx="946800" cy="851760"/>
            </p14:xfrm>
          </p:contentPart>
        </mc:Choice>
        <mc:Fallback xmlns="">
          <p:pic>
            <p:nvPicPr>
              <p:cNvPr id="32" name="Encre 3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04120" y="1521317"/>
                <a:ext cx="993240" cy="88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Encre 38"/>
              <p14:cNvContentPartPr/>
              <p14:nvPr/>
            </p14:nvContentPartPr>
            <p14:xfrm>
              <a:off x="3065400" y="1410437"/>
              <a:ext cx="639720" cy="443160"/>
            </p14:xfrm>
          </p:contentPart>
        </mc:Choice>
        <mc:Fallback xmlns="">
          <p:pic>
            <p:nvPicPr>
              <p:cNvPr id="39" name="Encre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46680" y="1391717"/>
                <a:ext cx="67572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Encre 11"/>
              <p14:cNvContentPartPr/>
              <p14:nvPr/>
            </p14:nvContentPartPr>
            <p14:xfrm>
              <a:off x="5757480" y="1315397"/>
              <a:ext cx="1100520" cy="325800"/>
            </p14:xfrm>
          </p:contentPart>
        </mc:Choice>
        <mc:Fallback xmlns="">
          <p:pic>
            <p:nvPicPr>
              <p:cNvPr id="12" name="Encre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42000" y="1295597"/>
                <a:ext cx="1134360" cy="3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Encre 14"/>
              <p14:cNvContentPartPr/>
              <p14:nvPr/>
            </p14:nvContentPartPr>
            <p14:xfrm>
              <a:off x="4667400" y="1280117"/>
              <a:ext cx="1087920" cy="976320"/>
            </p14:xfrm>
          </p:contentPart>
        </mc:Choice>
        <mc:Fallback xmlns="">
          <p:pic>
            <p:nvPicPr>
              <p:cNvPr id="15" name="Encre 1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53000" y="1261037"/>
                <a:ext cx="1118160" cy="101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" name="Encre 16"/>
              <p14:cNvContentPartPr/>
              <p14:nvPr/>
            </p14:nvContentPartPr>
            <p14:xfrm>
              <a:off x="4418280" y="895277"/>
              <a:ext cx="1392840" cy="1393200"/>
            </p14:xfrm>
          </p:contentPart>
        </mc:Choice>
        <mc:Fallback xmlns="">
          <p:pic>
            <p:nvPicPr>
              <p:cNvPr id="17" name="Encre 1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99200" y="879077"/>
                <a:ext cx="1436400" cy="142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4" name="Encre 43"/>
              <p14:cNvContentPartPr/>
              <p14:nvPr/>
            </p14:nvContentPartPr>
            <p14:xfrm>
              <a:off x="2966760" y="2766917"/>
              <a:ext cx="948240" cy="183240"/>
            </p14:xfrm>
          </p:contentPart>
        </mc:Choice>
        <mc:Fallback xmlns="">
          <p:pic>
            <p:nvPicPr>
              <p:cNvPr id="44" name="Encre 4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48040" y="2747477"/>
                <a:ext cx="98424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8" name="Encre 57"/>
              <p14:cNvContentPartPr/>
              <p14:nvPr/>
            </p14:nvContentPartPr>
            <p14:xfrm>
              <a:off x="2955240" y="2064197"/>
              <a:ext cx="696600" cy="252000"/>
            </p14:xfrm>
          </p:contentPart>
        </mc:Choice>
        <mc:Fallback xmlns="">
          <p:pic>
            <p:nvPicPr>
              <p:cNvPr id="58" name="Encre 5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43720" y="2047997"/>
                <a:ext cx="724320" cy="27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0" name="Encre 59"/>
              <p14:cNvContentPartPr/>
              <p14:nvPr/>
            </p14:nvContentPartPr>
            <p14:xfrm>
              <a:off x="2058120" y="2443637"/>
              <a:ext cx="710640" cy="676080"/>
            </p14:xfrm>
          </p:contentPart>
        </mc:Choice>
        <mc:Fallback xmlns="">
          <p:pic>
            <p:nvPicPr>
              <p:cNvPr id="60" name="Encre 5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42640" y="2430317"/>
                <a:ext cx="737280" cy="70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8" name="Encre 67"/>
              <p14:cNvContentPartPr/>
              <p14:nvPr/>
            </p14:nvContentPartPr>
            <p14:xfrm>
              <a:off x="2973240" y="270677"/>
              <a:ext cx="555120" cy="443880"/>
            </p14:xfrm>
          </p:contentPart>
        </mc:Choice>
        <mc:Fallback xmlns="">
          <p:pic>
            <p:nvPicPr>
              <p:cNvPr id="68" name="Encre 6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958840" y="255197"/>
                <a:ext cx="585000" cy="47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1" name="Encre 70"/>
              <p14:cNvContentPartPr/>
              <p14:nvPr/>
            </p14:nvContentPartPr>
            <p14:xfrm>
              <a:off x="2406960" y="738677"/>
              <a:ext cx="480240" cy="483480"/>
            </p14:xfrm>
          </p:contentPart>
        </mc:Choice>
        <mc:Fallback xmlns="">
          <p:pic>
            <p:nvPicPr>
              <p:cNvPr id="71" name="Encre 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89320" y="730037"/>
                <a:ext cx="515160" cy="50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2" name="Encre 71"/>
              <p14:cNvContentPartPr/>
              <p14:nvPr/>
            </p14:nvContentPartPr>
            <p14:xfrm>
              <a:off x="2918880" y="652637"/>
              <a:ext cx="518400" cy="720000"/>
            </p14:xfrm>
          </p:contentPart>
        </mc:Choice>
        <mc:Fallback xmlns="">
          <p:pic>
            <p:nvPicPr>
              <p:cNvPr id="72" name="Encre 7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904120" y="637877"/>
                <a:ext cx="553680" cy="75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7" name="Encre 76"/>
              <p14:cNvContentPartPr/>
              <p14:nvPr/>
            </p14:nvContentPartPr>
            <p14:xfrm>
              <a:off x="2053080" y="709517"/>
              <a:ext cx="887760" cy="275400"/>
            </p14:xfrm>
          </p:contentPart>
        </mc:Choice>
        <mc:Fallback xmlns="">
          <p:pic>
            <p:nvPicPr>
              <p:cNvPr id="77" name="Encre 7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034360" y="690077"/>
                <a:ext cx="92484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9" name="Encre 88"/>
              <p14:cNvContentPartPr/>
              <p14:nvPr/>
            </p14:nvContentPartPr>
            <p14:xfrm>
              <a:off x="4045320" y="693317"/>
              <a:ext cx="396360" cy="467640"/>
            </p14:xfrm>
          </p:contentPart>
        </mc:Choice>
        <mc:Fallback xmlns="">
          <p:pic>
            <p:nvPicPr>
              <p:cNvPr id="89" name="Encre 8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027680" y="678917"/>
                <a:ext cx="428400" cy="49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2" name="Encre 91"/>
              <p14:cNvContentPartPr/>
              <p14:nvPr/>
            </p14:nvContentPartPr>
            <p14:xfrm>
              <a:off x="3735360" y="1031357"/>
              <a:ext cx="731520" cy="727920"/>
            </p14:xfrm>
          </p:contentPart>
        </mc:Choice>
        <mc:Fallback xmlns="">
          <p:pic>
            <p:nvPicPr>
              <p:cNvPr id="92" name="Encre 9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14840" y="1010837"/>
                <a:ext cx="771480" cy="76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95" name="Encre 94"/>
              <p14:cNvContentPartPr/>
              <p14:nvPr/>
            </p14:nvContentPartPr>
            <p14:xfrm>
              <a:off x="3586680" y="1623917"/>
              <a:ext cx="191160" cy="563400"/>
            </p14:xfrm>
          </p:contentPart>
        </mc:Choice>
        <mc:Fallback xmlns="">
          <p:pic>
            <p:nvPicPr>
              <p:cNvPr id="95" name="Encre 9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565080" y="1607717"/>
                <a:ext cx="233280" cy="59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97" name="Encre 96"/>
              <p14:cNvContentPartPr/>
              <p14:nvPr/>
            </p14:nvContentPartPr>
            <p14:xfrm>
              <a:off x="2299680" y="1176437"/>
              <a:ext cx="140760" cy="66600"/>
            </p14:xfrm>
          </p:contentPart>
        </mc:Choice>
        <mc:Fallback xmlns="">
          <p:pic>
            <p:nvPicPr>
              <p:cNvPr id="97" name="Encre 9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277720" y="1158437"/>
                <a:ext cx="181080" cy="1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98" name="Encre 97"/>
              <p14:cNvContentPartPr/>
              <p14:nvPr/>
            </p14:nvContentPartPr>
            <p14:xfrm>
              <a:off x="1982880" y="946757"/>
              <a:ext cx="93600" cy="90720"/>
            </p14:xfrm>
          </p:contentPart>
        </mc:Choice>
        <mc:Fallback xmlns="">
          <p:pic>
            <p:nvPicPr>
              <p:cNvPr id="98" name="Encre 9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963800" y="930557"/>
                <a:ext cx="128880" cy="1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9" name="Encre 108"/>
              <p14:cNvContentPartPr/>
              <p14:nvPr/>
            </p14:nvContentPartPr>
            <p14:xfrm>
              <a:off x="4377240" y="194717"/>
              <a:ext cx="41040" cy="476640"/>
            </p14:xfrm>
          </p:contentPart>
        </mc:Choice>
        <mc:Fallback xmlns="">
          <p:pic>
            <p:nvPicPr>
              <p:cNvPr id="109" name="Encre 10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359600" y="177077"/>
                <a:ext cx="81720" cy="5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10" name="Encre 109"/>
              <p14:cNvContentPartPr/>
              <p14:nvPr/>
            </p14:nvContentPartPr>
            <p14:xfrm>
              <a:off x="4372200" y="302717"/>
              <a:ext cx="633960" cy="442800"/>
            </p14:xfrm>
          </p:contentPart>
        </mc:Choice>
        <mc:Fallback xmlns="">
          <p:pic>
            <p:nvPicPr>
              <p:cNvPr id="110" name="Encre 10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359600" y="285077"/>
                <a:ext cx="66420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0" name="Encre 119"/>
              <p14:cNvContentPartPr/>
              <p14:nvPr/>
            </p14:nvContentPartPr>
            <p14:xfrm>
              <a:off x="6343200" y="1072397"/>
              <a:ext cx="330480" cy="381960"/>
            </p14:xfrm>
          </p:contentPart>
        </mc:Choice>
        <mc:Fallback xmlns="">
          <p:pic>
            <p:nvPicPr>
              <p:cNvPr id="120" name="Encre 11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329520" y="1057637"/>
                <a:ext cx="358920" cy="41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1" name="Encre 120"/>
              <p14:cNvContentPartPr/>
              <p14:nvPr/>
            </p14:nvContentPartPr>
            <p14:xfrm>
              <a:off x="6248880" y="1389197"/>
              <a:ext cx="168120" cy="108000"/>
            </p14:xfrm>
          </p:contentPart>
        </mc:Choice>
        <mc:Fallback xmlns="">
          <p:pic>
            <p:nvPicPr>
              <p:cNvPr id="121" name="Encre 12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228360" y="1368677"/>
                <a:ext cx="20520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2" name="Encre 121"/>
              <p14:cNvContentPartPr/>
              <p14:nvPr/>
            </p14:nvContentPartPr>
            <p14:xfrm>
              <a:off x="3618360" y="1109117"/>
              <a:ext cx="487800" cy="784440"/>
            </p14:xfrm>
          </p:contentPart>
        </mc:Choice>
        <mc:Fallback xmlns="">
          <p:pic>
            <p:nvPicPr>
              <p:cNvPr id="122" name="Encre 12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595680" y="1081757"/>
                <a:ext cx="536040" cy="83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8" name="Encre 127"/>
              <p14:cNvContentPartPr/>
              <p14:nvPr/>
            </p14:nvContentPartPr>
            <p14:xfrm>
              <a:off x="5213880" y="2143397"/>
              <a:ext cx="145800" cy="195840"/>
            </p14:xfrm>
          </p:contentPart>
        </mc:Choice>
        <mc:Fallback xmlns="">
          <p:pic>
            <p:nvPicPr>
              <p:cNvPr id="128" name="Encre 12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191920" y="2119277"/>
                <a:ext cx="19296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30" name="Encre 129"/>
              <p14:cNvContentPartPr/>
              <p14:nvPr/>
            </p14:nvContentPartPr>
            <p14:xfrm>
              <a:off x="1653120" y="3034397"/>
              <a:ext cx="1320480" cy="737640"/>
            </p14:xfrm>
          </p:contentPart>
        </mc:Choice>
        <mc:Fallback xmlns="">
          <p:pic>
            <p:nvPicPr>
              <p:cNvPr id="130" name="Encre 12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636200" y="3017477"/>
                <a:ext cx="1354320" cy="77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34" name="Encre 133"/>
              <p14:cNvContentPartPr/>
              <p14:nvPr/>
            </p14:nvContentPartPr>
            <p14:xfrm>
              <a:off x="3177360" y="2068877"/>
              <a:ext cx="815760" cy="1621080"/>
            </p14:xfrm>
          </p:contentPart>
        </mc:Choice>
        <mc:Fallback xmlns="">
          <p:pic>
            <p:nvPicPr>
              <p:cNvPr id="134" name="Encre 13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152160" y="2056637"/>
                <a:ext cx="865800" cy="164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37" name="Encre 136"/>
              <p14:cNvContentPartPr/>
              <p14:nvPr/>
            </p14:nvContentPartPr>
            <p14:xfrm>
              <a:off x="1584000" y="2798957"/>
              <a:ext cx="486360" cy="348120"/>
            </p14:xfrm>
          </p:contentPart>
        </mc:Choice>
        <mc:Fallback xmlns="">
          <p:pic>
            <p:nvPicPr>
              <p:cNvPr id="137" name="Encre 13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566720" y="2781677"/>
                <a:ext cx="524160" cy="38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53" name="Encre 152"/>
              <p14:cNvContentPartPr/>
              <p14:nvPr/>
            </p14:nvContentPartPr>
            <p14:xfrm>
              <a:off x="5325120" y="2272637"/>
              <a:ext cx="792360" cy="565920"/>
            </p14:xfrm>
          </p:contentPart>
        </mc:Choice>
        <mc:Fallback xmlns="">
          <p:pic>
            <p:nvPicPr>
              <p:cNvPr id="153" name="Encre 15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312160" y="2252477"/>
                <a:ext cx="824400" cy="60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57" name="Encre 156"/>
              <p14:cNvContentPartPr/>
              <p14:nvPr/>
            </p14:nvContentPartPr>
            <p14:xfrm>
              <a:off x="3002760" y="2538317"/>
              <a:ext cx="3832200" cy="1680120"/>
            </p14:xfrm>
          </p:contentPart>
        </mc:Choice>
        <mc:Fallback xmlns="">
          <p:pic>
            <p:nvPicPr>
              <p:cNvPr id="157" name="Encre 15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983680" y="2518877"/>
                <a:ext cx="3870720" cy="171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58" name="Encre 157"/>
              <p14:cNvContentPartPr/>
              <p14:nvPr/>
            </p14:nvContentPartPr>
            <p14:xfrm>
              <a:off x="2696400" y="652637"/>
              <a:ext cx="671760" cy="2986200"/>
            </p14:xfrm>
          </p:contentPart>
        </mc:Choice>
        <mc:Fallback xmlns="">
          <p:pic>
            <p:nvPicPr>
              <p:cNvPr id="158" name="Encre 15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687760" y="633197"/>
                <a:ext cx="699120" cy="302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198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2" name="Encre 31"/>
              <p14:cNvContentPartPr/>
              <p14:nvPr/>
            </p14:nvContentPartPr>
            <p14:xfrm>
              <a:off x="3825000" y="1542197"/>
              <a:ext cx="946800" cy="851760"/>
            </p14:xfrm>
          </p:contentPart>
        </mc:Choice>
        <mc:Fallback xmlns="">
          <p:pic>
            <p:nvPicPr>
              <p:cNvPr id="32" name="Encre 3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04120" y="1521317"/>
                <a:ext cx="993240" cy="88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Encre 38"/>
              <p14:cNvContentPartPr/>
              <p14:nvPr/>
            </p14:nvContentPartPr>
            <p14:xfrm>
              <a:off x="3065400" y="1410437"/>
              <a:ext cx="639720" cy="443160"/>
            </p14:xfrm>
          </p:contentPart>
        </mc:Choice>
        <mc:Fallback xmlns="">
          <p:pic>
            <p:nvPicPr>
              <p:cNvPr id="39" name="Encre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46680" y="1391717"/>
                <a:ext cx="67572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Encre 11"/>
              <p14:cNvContentPartPr/>
              <p14:nvPr/>
            </p14:nvContentPartPr>
            <p14:xfrm>
              <a:off x="5757480" y="1315397"/>
              <a:ext cx="1100520" cy="325800"/>
            </p14:xfrm>
          </p:contentPart>
        </mc:Choice>
        <mc:Fallback xmlns="">
          <p:pic>
            <p:nvPicPr>
              <p:cNvPr id="12" name="Encre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42000" y="1295597"/>
                <a:ext cx="1134360" cy="3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Encre 14"/>
              <p14:cNvContentPartPr/>
              <p14:nvPr/>
            </p14:nvContentPartPr>
            <p14:xfrm>
              <a:off x="4667400" y="1280117"/>
              <a:ext cx="1087920" cy="976320"/>
            </p14:xfrm>
          </p:contentPart>
        </mc:Choice>
        <mc:Fallback xmlns="">
          <p:pic>
            <p:nvPicPr>
              <p:cNvPr id="15" name="Encre 1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53000" y="1261037"/>
                <a:ext cx="1118160" cy="101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" name="Encre 16"/>
              <p14:cNvContentPartPr/>
              <p14:nvPr/>
            </p14:nvContentPartPr>
            <p14:xfrm>
              <a:off x="4418280" y="895277"/>
              <a:ext cx="1392840" cy="1393200"/>
            </p14:xfrm>
          </p:contentPart>
        </mc:Choice>
        <mc:Fallback xmlns="">
          <p:pic>
            <p:nvPicPr>
              <p:cNvPr id="17" name="Encre 1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99200" y="879077"/>
                <a:ext cx="1436400" cy="142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4" name="Encre 43"/>
              <p14:cNvContentPartPr/>
              <p14:nvPr/>
            </p14:nvContentPartPr>
            <p14:xfrm>
              <a:off x="2966760" y="2766917"/>
              <a:ext cx="948240" cy="183240"/>
            </p14:xfrm>
          </p:contentPart>
        </mc:Choice>
        <mc:Fallback xmlns="">
          <p:pic>
            <p:nvPicPr>
              <p:cNvPr id="44" name="Encre 4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48040" y="2747477"/>
                <a:ext cx="98424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8" name="Encre 57"/>
              <p14:cNvContentPartPr/>
              <p14:nvPr/>
            </p14:nvContentPartPr>
            <p14:xfrm>
              <a:off x="2955240" y="2064197"/>
              <a:ext cx="696600" cy="252000"/>
            </p14:xfrm>
          </p:contentPart>
        </mc:Choice>
        <mc:Fallback xmlns="">
          <p:pic>
            <p:nvPicPr>
              <p:cNvPr id="58" name="Encre 5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43720" y="2047997"/>
                <a:ext cx="724320" cy="27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0" name="Encre 59"/>
              <p14:cNvContentPartPr/>
              <p14:nvPr/>
            </p14:nvContentPartPr>
            <p14:xfrm>
              <a:off x="2058120" y="2443637"/>
              <a:ext cx="710640" cy="676080"/>
            </p14:xfrm>
          </p:contentPart>
        </mc:Choice>
        <mc:Fallback xmlns="">
          <p:pic>
            <p:nvPicPr>
              <p:cNvPr id="60" name="Encre 5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42640" y="2430317"/>
                <a:ext cx="737280" cy="70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8" name="Encre 67"/>
              <p14:cNvContentPartPr/>
              <p14:nvPr/>
            </p14:nvContentPartPr>
            <p14:xfrm>
              <a:off x="2973240" y="270677"/>
              <a:ext cx="555120" cy="443880"/>
            </p14:xfrm>
          </p:contentPart>
        </mc:Choice>
        <mc:Fallback xmlns="">
          <p:pic>
            <p:nvPicPr>
              <p:cNvPr id="68" name="Encre 6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958840" y="255197"/>
                <a:ext cx="585000" cy="47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1" name="Encre 70"/>
              <p14:cNvContentPartPr/>
              <p14:nvPr/>
            </p14:nvContentPartPr>
            <p14:xfrm>
              <a:off x="2406960" y="738677"/>
              <a:ext cx="480240" cy="483480"/>
            </p14:xfrm>
          </p:contentPart>
        </mc:Choice>
        <mc:Fallback xmlns="">
          <p:pic>
            <p:nvPicPr>
              <p:cNvPr id="71" name="Encre 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89320" y="730037"/>
                <a:ext cx="515160" cy="50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2" name="Encre 71"/>
              <p14:cNvContentPartPr/>
              <p14:nvPr/>
            </p14:nvContentPartPr>
            <p14:xfrm>
              <a:off x="2918880" y="652637"/>
              <a:ext cx="518400" cy="720000"/>
            </p14:xfrm>
          </p:contentPart>
        </mc:Choice>
        <mc:Fallback xmlns="">
          <p:pic>
            <p:nvPicPr>
              <p:cNvPr id="72" name="Encre 7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904120" y="637877"/>
                <a:ext cx="553680" cy="75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7" name="Encre 76"/>
              <p14:cNvContentPartPr/>
              <p14:nvPr/>
            </p14:nvContentPartPr>
            <p14:xfrm>
              <a:off x="2053080" y="709517"/>
              <a:ext cx="887760" cy="275400"/>
            </p14:xfrm>
          </p:contentPart>
        </mc:Choice>
        <mc:Fallback xmlns="">
          <p:pic>
            <p:nvPicPr>
              <p:cNvPr id="77" name="Encre 7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034360" y="690077"/>
                <a:ext cx="92484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9" name="Encre 88"/>
              <p14:cNvContentPartPr/>
              <p14:nvPr/>
            </p14:nvContentPartPr>
            <p14:xfrm>
              <a:off x="4045320" y="693317"/>
              <a:ext cx="396360" cy="467640"/>
            </p14:xfrm>
          </p:contentPart>
        </mc:Choice>
        <mc:Fallback xmlns="">
          <p:pic>
            <p:nvPicPr>
              <p:cNvPr id="89" name="Encre 8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027680" y="678917"/>
                <a:ext cx="428400" cy="49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2" name="Encre 91"/>
              <p14:cNvContentPartPr/>
              <p14:nvPr/>
            </p14:nvContentPartPr>
            <p14:xfrm>
              <a:off x="3735360" y="1031357"/>
              <a:ext cx="731520" cy="727920"/>
            </p14:xfrm>
          </p:contentPart>
        </mc:Choice>
        <mc:Fallback xmlns="">
          <p:pic>
            <p:nvPicPr>
              <p:cNvPr id="92" name="Encre 9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14840" y="1010837"/>
                <a:ext cx="771480" cy="76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95" name="Encre 94"/>
              <p14:cNvContentPartPr/>
              <p14:nvPr/>
            </p14:nvContentPartPr>
            <p14:xfrm>
              <a:off x="3586680" y="1623917"/>
              <a:ext cx="191160" cy="563400"/>
            </p14:xfrm>
          </p:contentPart>
        </mc:Choice>
        <mc:Fallback xmlns="">
          <p:pic>
            <p:nvPicPr>
              <p:cNvPr id="95" name="Encre 9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565080" y="1607717"/>
                <a:ext cx="233280" cy="59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97" name="Encre 96"/>
              <p14:cNvContentPartPr/>
              <p14:nvPr/>
            </p14:nvContentPartPr>
            <p14:xfrm>
              <a:off x="2299680" y="1176437"/>
              <a:ext cx="140760" cy="66600"/>
            </p14:xfrm>
          </p:contentPart>
        </mc:Choice>
        <mc:Fallback xmlns="">
          <p:pic>
            <p:nvPicPr>
              <p:cNvPr id="97" name="Encre 9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277720" y="1158437"/>
                <a:ext cx="181080" cy="1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98" name="Encre 97"/>
              <p14:cNvContentPartPr/>
              <p14:nvPr/>
            </p14:nvContentPartPr>
            <p14:xfrm>
              <a:off x="1982880" y="946757"/>
              <a:ext cx="93600" cy="90720"/>
            </p14:xfrm>
          </p:contentPart>
        </mc:Choice>
        <mc:Fallback xmlns="">
          <p:pic>
            <p:nvPicPr>
              <p:cNvPr id="98" name="Encre 9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963800" y="930557"/>
                <a:ext cx="128880" cy="1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9" name="Encre 108"/>
              <p14:cNvContentPartPr/>
              <p14:nvPr/>
            </p14:nvContentPartPr>
            <p14:xfrm>
              <a:off x="4377240" y="194717"/>
              <a:ext cx="41040" cy="476640"/>
            </p14:xfrm>
          </p:contentPart>
        </mc:Choice>
        <mc:Fallback xmlns="">
          <p:pic>
            <p:nvPicPr>
              <p:cNvPr id="109" name="Encre 10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359600" y="177077"/>
                <a:ext cx="81720" cy="5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10" name="Encre 109"/>
              <p14:cNvContentPartPr/>
              <p14:nvPr/>
            </p14:nvContentPartPr>
            <p14:xfrm>
              <a:off x="4372200" y="302717"/>
              <a:ext cx="633960" cy="442800"/>
            </p14:xfrm>
          </p:contentPart>
        </mc:Choice>
        <mc:Fallback xmlns="">
          <p:pic>
            <p:nvPicPr>
              <p:cNvPr id="110" name="Encre 10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359600" y="285077"/>
                <a:ext cx="66420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0" name="Encre 119"/>
              <p14:cNvContentPartPr/>
              <p14:nvPr/>
            </p14:nvContentPartPr>
            <p14:xfrm>
              <a:off x="6343200" y="1072397"/>
              <a:ext cx="330480" cy="381960"/>
            </p14:xfrm>
          </p:contentPart>
        </mc:Choice>
        <mc:Fallback xmlns="">
          <p:pic>
            <p:nvPicPr>
              <p:cNvPr id="120" name="Encre 11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329520" y="1057637"/>
                <a:ext cx="358920" cy="41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1" name="Encre 120"/>
              <p14:cNvContentPartPr/>
              <p14:nvPr/>
            </p14:nvContentPartPr>
            <p14:xfrm>
              <a:off x="6248880" y="1389197"/>
              <a:ext cx="168120" cy="108000"/>
            </p14:xfrm>
          </p:contentPart>
        </mc:Choice>
        <mc:Fallback xmlns="">
          <p:pic>
            <p:nvPicPr>
              <p:cNvPr id="121" name="Encre 12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228360" y="1368677"/>
                <a:ext cx="20520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2" name="Encre 121"/>
              <p14:cNvContentPartPr/>
              <p14:nvPr/>
            </p14:nvContentPartPr>
            <p14:xfrm>
              <a:off x="3618360" y="1109117"/>
              <a:ext cx="487800" cy="784440"/>
            </p14:xfrm>
          </p:contentPart>
        </mc:Choice>
        <mc:Fallback xmlns="">
          <p:pic>
            <p:nvPicPr>
              <p:cNvPr id="122" name="Encre 12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595680" y="1081757"/>
                <a:ext cx="536040" cy="83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8" name="Encre 127"/>
              <p14:cNvContentPartPr/>
              <p14:nvPr/>
            </p14:nvContentPartPr>
            <p14:xfrm>
              <a:off x="5213880" y="2143397"/>
              <a:ext cx="145800" cy="195840"/>
            </p14:xfrm>
          </p:contentPart>
        </mc:Choice>
        <mc:Fallback xmlns="">
          <p:pic>
            <p:nvPicPr>
              <p:cNvPr id="128" name="Encre 12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191920" y="2119277"/>
                <a:ext cx="19296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30" name="Encre 129"/>
              <p14:cNvContentPartPr/>
              <p14:nvPr/>
            </p14:nvContentPartPr>
            <p14:xfrm>
              <a:off x="1653120" y="3034397"/>
              <a:ext cx="1320480" cy="737640"/>
            </p14:xfrm>
          </p:contentPart>
        </mc:Choice>
        <mc:Fallback xmlns="">
          <p:pic>
            <p:nvPicPr>
              <p:cNvPr id="130" name="Encre 12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636200" y="3017477"/>
                <a:ext cx="1354320" cy="77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34" name="Encre 133"/>
              <p14:cNvContentPartPr/>
              <p14:nvPr/>
            </p14:nvContentPartPr>
            <p14:xfrm>
              <a:off x="3177360" y="2068877"/>
              <a:ext cx="815760" cy="1621080"/>
            </p14:xfrm>
          </p:contentPart>
        </mc:Choice>
        <mc:Fallback xmlns="">
          <p:pic>
            <p:nvPicPr>
              <p:cNvPr id="134" name="Encre 13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152160" y="2056637"/>
                <a:ext cx="865800" cy="164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37" name="Encre 136"/>
              <p14:cNvContentPartPr/>
              <p14:nvPr/>
            </p14:nvContentPartPr>
            <p14:xfrm>
              <a:off x="1584000" y="2798957"/>
              <a:ext cx="486360" cy="348120"/>
            </p14:xfrm>
          </p:contentPart>
        </mc:Choice>
        <mc:Fallback xmlns="">
          <p:pic>
            <p:nvPicPr>
              <p:cNvPr id="137" name="Encre 13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566720" y="2781677"/>
                <a:ext cx="524160" cy="38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53" name="Encre 152"/>
              <p14:cNvContentPartPr/>
              <p14:nvPr/>
            </p14:nvContentPartPr>
            <p14:xfrm>
              <a:off x="5325120" y="2272637"/>
              <a:ext cx="792360" cy="565920"/>
            </p14:xfrm>
          </p:contentPart>
        </mc:Choice>
        <mc:Fallback xmlns="">
          <p:pic>
            <p:nvPicPr>
              <p:cNvPr id="153" name="Encre 15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312160" y="2252477"/>
                <a:ext cx="824400" cy="60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57" name="Encre 156"/>
              <p14:cNvContentPartPr/>
              <p14:nvPr/>
            </p14:nvContentPartPr>
            <p14:xfrm>
              <a:off x="3002760" y="2538317"/>
              <a:ext cx="3832200" cy="1680120"/>
            </p14:xfrm>
          </p:contentPart>
        </mc:Choice>
        <mc:Fallback xmlns="">
          <p:pic>
            <p:nvPicPr>
              <p:cNvPr id="157" name="Encre 15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983680" y="2518877"/>
                <a:ext cx="3870720" cy="171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58" name="Encre 157"/>
              <p14:cNvContentPartPr/>
              <p14:nvPr/>
            </p14:nvContentPartPr>
            <p14:xfrm>
              <a:off x="2696400" y="652637"/>
              <a:ext cx="671760" cy="2986200"/>
            </p14:xfrm>
          </p:contentPart>
        </mc:Choice>
        <mc:Fallback xmlns="">
          <p:pic>
            <p:nvPicPr>
              <p:cNvPr id="158" name="Encre 15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687760" y="633197"/>
                <a:ext cx="699120" cy="302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717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Erdös-Rényi</a:t>
            </a:r>
            <a:r>
              <a:rPr lang="en-US" dirty="0" smtClean="0"/>
              <a:t> graph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Under attack: augmented by tree on      nodes chosen uniformly at random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Focus on simplest tree i.e. </a:t>
            </a:r>
            <a:r>
              <a:rPr lang="en-US" b="1" dirty="0" smtClean="0"/>
              <a:t>path</a:t>
            </a:r>
            <a:endParaRPr lang="en-US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Encre 8"/>
              <p14:cNvContentPartPr/>
              <p14:nvPr/>
            </p14:nvContentPartPr>
            <p14:xfrm>
              <a:off x="4008840" y="1567891"/>
              <a:ext cx="3611160" cy="1685520"/>
            </p14:xfrm>
          </p:contentPart>
        </mc:Choice>
        <mc:Fallback xmlns="">
          <p:pic>
            <p:nvPicPr>
              <p:cNvPr id="9" name="Encre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81480" y="1546651"/>
                <a:ext cx="3665520" cy="172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460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Phase diagram for </a:t>
            </a:r>
            <a:r>
              <a:rPr lang="en-US" dirty="0" smtClean="0"/>
              <a:t>path</a:t>
            </a:r>
            <a:r>
              <a:rPr lang="en-US" dirty="0" smtClean="0"/>
              <a:t>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Other trees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45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Encre 6"/>
              <p14:cNvContentPartPr/>
              <p14:nvPr/>
            </p14:nvContentPartPr>
            <p14:xfrm>
              <a:off x="302114" y="718052"/>
              <a:ext cx="135000" cy="5897160"/>
            </p14:xfrm>
          </p:contentPart>
        </mc:Choice>
        <mc:Fallback>
          <p:pic>
            <p:nvPicPr>
              <p:cNvPr id="7" name="Encre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9794" y="708332"/>
                <a:ext cx="173520" cy="593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Encre 13"/>
              <p14:cNvContentPartPr/>
              <p14:nvPr/>
            </p14:nvContentPartPr>
            <p14:xfrm>
              <a:off x="317594" y="6492452"/>
              <a:ext cx="8322480" cy="115560"/>
            </p14:xfrm>
          </p:contentPart>
        </mc:Choice>
        <mc:Fallback>
          <p:pic>
            <p:nvPicPr>
              <p:cNvPr id="14" name="Encre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8874" y="6468692"/>
                <a:ext cx="836064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" name="Encre 16"/>
              <p14:cNvContentPartPr/>
              <p14:nvPr/>
            </p14:nvContentPartPr>
            <p14:xfrm>
              <a:off x="8474474" y="6031292"/>
              <a:ext cx="387720" cy="573840"/>
            </p14:xfrm>
          </p:contentPart>
        </mc:Choice>
        <mc:Fallback>
          <p:pic>
            <p:nvPicPr>
              <p:cNvPr id="17" name="Encre 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56834" y="6010772"/>
                <a:ext cx="428040" cy="61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2" name="Encre 21"/>
              <p14:cNvContentPartPr/>
              <p14:nvPr/>
            </p14:nvContentPartPr>
            <p14:xfrm>
              <a:off x="3326474" y="6109052"/>
              <a:ext cx="668520" cy="506520"/>
            </p14:xfrm>
          </p:contentPart>
        </mc:Choice>
        <mc:Fallback>
          <p:pic>
            <p:nvPicPr>
              <p:cNvPr id="22" name="Encre 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05954" y="6096452"/>
                <a:ext cx="705960" cy="53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1" name="Encre 40"/>
              <p14:cNvContentPartPr/>
              <p14:nvPr/>
            </p14:nvContentPartPr>
            <p14:xfrm>
              <a:off x="310754" y="180212"/>
              <a:ext cx="3037320" cy="6050160"/>
            </p14:xfrm>
          </p:contentPart>
        </mc:Choice>
        <mc:Fallback>
          <p:pic>
            <p:nvPicPr>
              <p:cNvPr id="41" name="Encre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7354" y="159692"/>
                <a:ext cx="3073320" cy="608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3" name="Encre 52"/>
              <p14:cNvContentPartPr/>
              <p14:nvPr/>
            </p14:nvContentPartPr>
            <p14:xfrm>
              <a:off x="344594" y="4049132"/>
              <a:ext cx="2940840" cy="2483640"/>
            </p14:xfrm>
          </p:contentPart>
        </mc:Choice>
        <mc:Fallback>
          <p:pic>
            <p:nvPicPr>
              <p:cNvPr id="53" name="Encre 5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5514" y="4024652"/>
                <a:ext cx="2984400" cy="251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8" name="Encre 67"/>
              <p14:cNvContentPartPr/>
              <p14:nvPr/>
            </p14:nvContentPartPr>
            <p14:xfrm>
              <a:off x="747074" y="3602732"/>
              <a:ext cx="1823040" cy="780120"/>
            </p14:xfrm>
          </p:contentPart>
        </mc:Choice>
        <mc:Fallback>
          <p:pic>
            <p:nvPicPr>
              <p:cNvPr id="68" name="Encre 6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25114" y="3586172"/>
                <a:ext cx="1870200" cy="82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83" name="Encre 82"/>
              <p14:cNvContentPartPr/>
              <p14:nvPr/>
            </p14:nvContentPartPr>
            <p14:xfrm>
              <a:off x="2065680" y="4572000"/>
              <a:ext cx="2049120" cy="1218960"/>
            </p14:xfrm>
          </p:contentPart>
        </mc:Choice>
        <mc:Fallback>
          <p:pic>
            <p:nvPicPr>
              <p:cNvPr id="83" name="Encre 8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41560" y="4547160"/>
                <a:ext cx="2090520" cy="126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061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INIT" val=""/>
  <p:tag name="USEAMSFONTS" val="True"/>
  <p:tag name="EMBEDFONTS" val="False"/>
  <p:tag name="USEBOLDAMS" val="False"/>
  <p:tag name="DEFAULTDISPLAYSOURCE" val="\documentclass{slides}\pagestyle{empty}&#10;\begin{document}&#10;&#10;\end{document}&#10;"/>
  <p:tag name="TEX2PS" val="latex $(base).tex; dvips -D $(res) -E -o $(base).ps $(base).dvi"/>
  <p:tag name="EXTERNALEDITCOMMAND" val="notepad %"/>
  <p:tag name="GHOSTSCRIPTCOMMAND" val="gswin64c"/>
  <p:tag name="DEFAULTBITMAP" val="pngmono"/>
  <p:tag name="DEFAULTBLEND" val="False"/>
  <p:tag name="DEFAULTTRANSPARENT" val="False"/>
  <p:tag name="DEFAULTWORKAROUNDTRANSPARENCYBUG" val="False"/>
  <p:tag name="DEFAULTRESOLUTION" val="1200"/>
  <p:tag name="DEFAULTMAGNIFICATION" val="2"/>
  <p:tag name="DEFAULTFONTSIZE" val="10"/>
  <p:tag name="DEFAULTWIDTH" val="492"/>
  <p:tag name="DEFAULTHEIGHT" val="33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10643</TotalTime>
  <Words>216</Words>
  <Application>Microsoft Office PowerPoint</Application>
  <PresentationFormat>Affichage à l'écran (4:3)</PresentationFormat>
  <Paragraphs>92</Paragraphs>
  <Slides>24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28" baseType="lpstr">
      <vt:lpstr>Arial</vt:lpstr>
      <vt:lpstr>Wingdings</vt:lpstr>
      <vt:lpstr>Calibri</vt:lpstr>
      <vt:lpstr>Office Theme</vt:lpstr>
      <vt:lpstr>Planting trees in random graphs (and finding them back)</vt:lpstr>
      <vt:lpstr>Inference problems with planted structure</vt:lpstr>
      <vt:lpstr>‘Network Security’ scenario</vt:lpstr>
      <vt:lpstr>Présentation PowerPoint</vt:lpstr>
      <vt:lpstr>Présentation PowerPoint</vt:lpstr>
      <vt:lpstr>Présentation PowerPoint</vt:lpstr>
      <vt:lpstr>Model</vt:lpstr>
      <vt:lpstr>Outline</vt:lpstr>
      <vt:lpstr>Présentation PowerPoint</vt:lpstr>
      <vt:lpstr>Présentation PowerPoint</vt:lpstr>
      <vt:lpstr>Sparse phase  </vt:lpstr>
      <vt:lpstr>Présentation PowerPoint</vt:lpstr>
      <vt:lpstr>The argument for undetectability</vt:lpstr>
      <vt:lpstr>The argument for undetectability</vt:lpstr>
      <vt:lpstr>Bounding Markov chain</vt:lpstr>
      <vt:lpstr>Présentation PowerPoint</vt:lpstr>
      <vt:lpstr>The argument for detectability, </vt:lpstr>
      <vt:lpstr>The argument for reconstruction impossibility</vt:lpstr>
      <vt:lpstr>The argument for reconstruction impossibility</vt:lpstr>
      <vt:lpstr>Présentation PowerPoint</vt:lpstr>
      <vt:lpstr>Other trees: stars</vt:lpstr>
      <vt:lpstr>D-trees</vt:lpstr>
      <vt:lpstr>Conclusions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Greedy-Bayes Targeted News Dissemination</dc:title>
  <dc:creator>Mesrob</dc:creator>
  <cp:lastModifiedBy>laurent massoulie</cp:lastModifiedBy>
  <cp:revision>491</cp:revision>
  <dcterms:created xsi:type="dcterms:W3CDTF">2015-04-21T21:59:20Z</dcterms:created>
  <dcterms:modified xsi:type="dcterms:W3CDTF">2019-07-02T15:02:38Z</dcterms:modified>
</cp:coreProperties>
</file>